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45"/>
  </p:notesMasterIdLst>
  <p:handoutMasterIdLst>
    <p:handoutMasterId r:id="rId46"/>
  </p:handoutMasterIdLst>
  <p:sldIdLst>
    <p:sldId id="343" r:id="rId2"/>
    <p:sldId id="2048" r:id="rId3"/>
    <p:sldId id="322" r:id="rId4"/>
    <p:sldId id="334" r:id="rId5"/>
    <p:sldId id="383" r:id="rId6"/>
    <p:sldId id="372" r:id="rId7"/>
    <p:sldId id="2050" r:id="rId8"/>
    <p:sldId id="2051" r:id="rId9"/>
    <p:sldId id="356" r:id="rId10"/>
    <p:sldId id="2053" r:id="rId11"/>
    <p:sldId id="2052" r:id="rId12"/>
    <p:sldId id="2054" r:id="rId13"/>
    <p:sldId id="2055" r:id="rId14"/>
    <p:sldId id="2056" r:id="rId15"/>
    <p:sldId id="2058" r:id="rId16"/>
    <p:sldId id="340" r:id="rId17"/>
    <p:sldId id="342" r:id="rId18"/>
    <p:sldId id="2057" r:id="rId19"/>
    <p:sldId id="348" r:id="rId20"/>
    <p:sldId id="345" r:id="rId21"/>
    <p:sldId id="384" r:id="rId22"/>
    <p:sldId id="349" r:id="rId23"/>
    <p:sldId id="350" r:id="rId24"/>
    <p:sldId id="415" r:id="rId25"/>
    <p:sldId id="352" r:id="rId26"/>
    <p:sldId id="424" r:id="rId27"/>
    <p:sldId id="426" r:id="rId28"/>
    <p:sldId id="425" r:id="rId29"/>
    <p:sldId id="427" r:id="rId30"/>
    <p:sldId id="2059" r:id="rId31"/>
    <p:sldId id="355" r:id="rId32"/>
    <p:sldId id="2060" r:id="rId33"/>
    <p:sldId id="2061" r:id="rId34"/>
    <p:sldId id="357" r:id="rId35"/>
    <p:sldId id="2062" r:id="rId36"/>
    <p:sldId id="358" r:id="rId37"/>
    <p:sldId id="359" r:id="rId38"/>
    <p:sldId id="360" r:id="rId39"/>
    <p:sldId id="361" r:id="rId40"/>
    <p:sldId id="362" r:id="rId41"/>
    <p:sldId id="385" r:id="rId42"/>
    <p:sldId id="390" r:id="rId43"/>
    <p:sldId id="2063" r:id="rId44"/>
  </p:sldIdLst>
  <p:sldSz cx="9144000" cy="5143500" type="screen16x9"/>
  <p:notesSz cx="6845300" cy="9396413"/>
  <p:defaultTextStyle>
    <a:defPPr>
      <a:defRPr lang="en-US"/>
    </a:defPPr>
    <a:lvl1pPr algn="l" rtl="0" eaLnBrk="0" fontAlgn="base" hangingPunct="0">
      <a:spcBef>
        <a:spcPct val="0"/>
      </a:spcBef>
      <a:spcAft>
        <a:spcPct val="0"/>
      </a:spcAft>
      <a:defRPr sz="20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0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0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0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0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0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0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0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0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3239">
          <p15:clr>
            <a:srgbClr val="A4A3A4"/>
          </p15:clr>
        </p15:guide>
        <p15:guide id="2" pos="2880">
          <p15:clr>
            <a:srgbClr val="A4A3A4"/>
          </p15:clr>
        </p15:guide>
      </p15:sldGuideLst>
    </p:ext>
    <p:ext uri="{2D200454-40CA-4A62-9FC3-DE9A4176ACB9}">
      <p15:notesGuideLst xmlns:p15="http://schemas.microsoft.com/office/powerpoint/2012/main">
        <p15:guide id="1" orient="horz" pos="2960">
          <p15:clr>
            <a:srgbClr val="A4A3A4"/>
          </p15:clr>
        </p15:guide>
        <p15:guide id="2" pos="215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00E"/>
    <a:srgbClr val="D876A7"/>
    <a:srgbClr val="D875A7"/>
    <a:srgbClr val="D1C94D"/>
    <a:srgbClr val="2E9F2D"/>
    <a:srgbClr val="3686BD"/>
    <a:srgbClr val="F7C474"/>
    <a:srgbClr val="DA85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58"/>
    <p:restoredTop sz="96208"/>
  </p:normalViewPr>
  <p:slideViewPr>
    <p:cSldViewPr snapToObjects="1">
      <p:cViewPr>
        <p:scale>
          <a:sx n="100" d="100"/>
          <a:sy n="100" d="100"/>
        </p:scale>
        <p:origin x="144" y="144"/>
      </p:cViewPr>
      <p:guideLst>
        <p:guide orient="horz" pos="3239"/>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35" d="100"/>
        <a:sy n="135" d="100"/>
      </p:scale>
      <p:origin x="0" y="2080"/>
    </p:cViewPr>
  </p:sorterViewPr>
  <p:notesViewPr>
    <p:cSldViewPr snapToObjects="1">
      <p:cViewPr>
        <p:scale>
          <a:sx n="75" d="100"/>
          <a:sy n="75" d="100"/>
        </p:scale>
        <p:origin x="-1404" y="570"/>
      </p:cViewPr>
      <p:guideLst>
        <p:guide orient="horz" pos="2960"/>
        <p:guide pos="215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7506" name="Rectangle 2">
            <a:extLst>
              <a:ext uri="{FF2B5EF4-FFF2-40B4-BE49-F238E27FC236}">
                <a16:creationId xmlns:a16="http://schemas.microsoft.com/office/drawing/2014/main" id="{2694F237-4635-9E40-A9C0-4F58F1ACB696}"/>
              </a:ext>
            </a:extLst>
          </p:cNvPr>
          <p:cNvSpPr>
            <a:spLocks noGrp="1" noChangeArrowheads="1"/>
          </p:cNvSpPr>
          <p:nvPr>
            <p:ph type="hdr" sz="quarter"/>
          </p:nvPr>
        </p:nvSpPr>
        <p:spPr bwMode="auto">
          <a:xfrm>
            <a:off x="0" y="0"/>
            <a:ext cx="2967038" cy="469900"/>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lgn="l" eaLnBrk="1" hangingPunct="1">
              <a:defRPr sz="1200">
                <a:latin typeface="Arial" charset="0"/>
                <a:ea typeface="+mn-ea"/>
                <a:cs typeface="+mn-cs"/>
              </a:defRPr>
            </a:lvl1pPr>
          </a:lstStyle>
          <a:p>
            <a:pPr>
              <a:defRPr/>
            </a:pPr>
            <a:endParaRPr lang="en-US"/>
          </a:p>
        </p:txBody>
      </p:sp>
      <p:sp>
        <p:nvSpPr>
          <p:cNvPr id="277507" name="Rectangle 3">
            <a:extLst>
              <a:ext uri="{FF2B5EF4-FFF2-40B4-BE49-F238E27FC236}">
                <a16:creationId xmlns:a16="http://schemas.microsoft.com/office/drawing/2014/main" id="{4933FD7A-F7E9-8A4E-A51C-547E02642865}"/>
              </a:ext>
            </a:extLst>
          </p:cNvPr>
          <p:cNvSpPr>
            <a:spLocks noGrp="1" noChangeArrowheads="1"/>
          </p:cNvSpPr>
          <p:nvPr>
            <p:ph type="dt" sz="quarter" idx="1"/>
          </p:nvPr>
        </p:nvSpPr>
        <p:spPr bwMode="auto">
          <a:xfrm>
            <a:off x="3876675" y="0"/>
            <a:ext cx="2967038" cy="469900"/>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277508" name="Rectangle 4">
            <a:extLst>
              <a:ext uri="{FF2B5EF4-FFF2-40B4-BE49-F238E27FC236}">
                <a16:creationId xmlns:a16="http://schemas.microsoft.com/office/drawing/2014/main" id="{D57D31B1-A3BA-E341-991C-1A9B5ED412D4}"/>
              </a:ext>
            </a:extLst>
          </p:cNvPr>
          <p:cNvSpPr>
            <a:spLocks noGrp="1" noChangeArrowheads="1"/>
          </p:cNvSpPr>
          <p:nvPr>
            <p:ph type="ftr" sz="quarter" idx="2"/>
          </p:nvPr>
        </p:nvSpPr>
        <p:spPr bwMode="auto">
          <a:xfrm>
            <a:off x="0" y="8924925"/>
            <a:ext cx="2967038" cy="469900"/>
          </a:xfrm>
          <a:prstGeom prst="rect">
            <a:avLst/>
          </a:prstGeom>
          <a:noFill/>
          <a:ln w="9525">
            <a:noFill/>
            <a:miter lim="800000"/>
            <a:headEnd/>
            <a:tailEnd/>
          </a:ln>
          <a:effectLst/>
        </p:spPr>
        <p:txBody>
          <a:bodyPr vert="horz" wrap="square" lIns="91432" tIns="45716" rIns="91432" bIns="45716" numCol="1" anchor="b" anchorCtr="0" compatLnSpc="1">
            <a:prstTxWarp prst="textNoShape">
              <a:avLst/>
            </a:prstTxWarp>
          </a:bodyPr>
          <a:lstStyle>
            <a:lvl1pPr algn="l" eaLnBrk="1" hangingPunct="1">
              <a:defRPr sz="1200">
                <a:latin typeface="Arial" charset="0"/>
                <a:ea typeface="+mn-ea"/>
                <a:cs typeface="+mn-cs"/>
              </a:defRPr>
            </a:lvl1pPr>
          </a:lstStyle>
          <a:p>
            <a:pPr>
              <a:defRPr/>
            </a:pPr>
            <a:endParaRPr lang="en-US"/>
          </a:p>
        </p:txBody>
      </p:sp>
      <p:sp>
        <p:nvSpPr>
          <p:cNvPr id="277509" name="Rectangle 5">
            <a:extLst>
              <a:ext uri="{FF2B5EF4-FFF2-40B4-BE49-F238E27FC236}">
                <a16:creationId xmlns:a16="http://schemas.microsoft.com/office/drawing/2014/main" id="{101C2EFC-4101-A846-97F6-6E9BFB251CD1}"/>
              </a:ext>
            </a:extLst>
          </p:cNvPr>
          <p:cNvSpPr>
            <a:spLocks noGrp="1" noChangeArrowheads="1"/>
          </p:cNvSpPr>
          <p:nvPr>
            <p:ph type="sldNum" sz="quarter" idx="3"/>
          </p:nvPr>
        </p:nvSpPr>
        <p:spPr bwMode="auto">
          <a:xfrm>
            <a:off x="3876675" y="8924925"/>
            <a:ext cx="2967038" cy="469900"/>
          </a:xfrm>
          <a:prstGeom prst="rect">
            <a:avLst/>
          </a:prstGeom>
          <a:noFill/>
          <a:ln w="9525">
            <a:noFill/>
            <a:miter lim="800000"/>
            <a:headEnd/>
            <a:tailEnd/>
          </a:ln>
          <a:effectLst/>
        </p:spPr>
        <p:txBody>
          <a:bodyPr vert="horz" wrap="square" lIns="91432" tIns="45716" rIns="91432" bIns="45716" numCol="1" anchor="b" anchorCtr="0" compatLnSpc="1">
            <a:prstTxWarp prst="textNoShape">
              <a:avLst/>
            </a:prstTxWarp>
          </a:bodyPr>
          <a:lstStyle>
            <a:lvl1pPr algn="r" eaLnBrk="1" hangingPunct="1">
              <a:defRPr sz="1200"/>
            </a:lvl1pPr>
          </a:lstStyle>
          <a:p>
            <a:fld id="{07224003-4BBE-E840-9010-F13EB27404CE}"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BF3560BE-F5CF-5444-A80E-9490271AF45A}"/>
              </a:ext>
            </a:extLst>
          </p:cNvPr>
          <p:cNvSpPr>
            <a:spLocks noGrp="1" noChangeArrowheads="1"/>
          </p:cNvSpPr>
          <p:nvPr>
            <p:ph type="hdr" sz="quarter"/>
          </p:nvPr>
        </p:nvSpPr>
        <p:spPr bwMode="auto">
          <a:xfrm>
            <a:off x="0" y="0"/>
            <a:ext cx="2967038" cy="469900"/>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lgn="l" eaLnBrk="1" hangingPunct="1">
              <a:defRPr sz="1200">
                <a:latin typeface="Arial" charset="0"/>
                <a:ea typeface="+mn-ea"/>
                <a:cs typeface="+mn-cs"/>
              </a:defRPr>
            </a:lvl1pPr>
          </a:lstStyle>
          <a:p>
            <a:pPr>
              <a:defRPr/>
            </a:pPr>
            <a:endParaRPr lang="en-US"/>
          </a:p>
        </p:txBody>
      </p:sp>
      <p:sp>
        <p:nvSpPr>
          <p:cNvPr id="96259" name="Rectangle 3">
            <a:extLst>
              <a:ext uri="{FF2B5EF4-FFF2-40B4-BE49-F238E27FC236}">
                <a16:creationId xmlns:a16="http://schemas.microsoft.com/office/drawing/2014/main" id="{A1B3D231-88DD-9D4E-89ED-B585C2BD1648}"/>
              </a:ext>
            </a:extLst>
          </p:cNvPr>
          <p:cNvSpPr>
            <a:spLocks noGrp="1" noChangeArrowheads="1"/>
          </p:cNvSpPr>
          <p:nvPr>
            <p:ph type="dt" idx="1"/>
          </p:nvPr>
        </p:nvSpPr>
        <p:spPr bwMode="auto">
          <a:xfrm>
            <a:off x="3876675" y="0"/>
            <a:ext cx="2967038" cy="469900"/>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14340" name="Rectangle 4">
            <a:extLst>
              <a:ext uri="{FF2B5EF4-FFF2-40B4-BE49-F238E27FC236}">
                <a16:creationId xmlns:a16="http://schemas.microsoft.com/office/drawing/2014/main" id="{4AE51DA4-2E86-3A4A-BB30-6E87CC97DED1}"/>
              </a:ext>
            </a:extLst>
          </p:cNvPr>
          <p:cNvSpPr>
            <a:spLocks noGrp="1" noRot="1" noChangeAspect="1" noChangeArrowheads="1" noTextEdit="1"/>
          </p:cNvSpPr>
          <p:nvPr>
            <p:ph type="sldImg" idx="2"/>
          </p:nvPr>
        </p:nvSpPr>
        <p:spPr bwMode="auto">
          <a:xfrm>
            <a:off x="292100" y="704850"/>
            <a:ext cx="6264275" cy="35242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61" name="Rectangle 5">
            <a:extLst>
              <a:ext uri="{FF2B5EF4-FFF2-40B4-BE49-F238E27FC236}">
                <a16:creationId xmlns:a16="http://schemas.microsoft.com/office/drawing/2014/main" id="{6715641E-60AA-9B42-A9F3-BC93FCF1D454}"/>
              </a:ext>
            </a:extLst>
          </p:cNvPr>
          <p:cNvSpPr>
            <a:spLocks noGrp="1" noChangeArrowheads="1"/>
          </p:cNvSpPr>
          <p:nvPr>
            <p:ph type="body" sz="quarter" idx="3"/>
          </p:nvPr>
        </p:nvSpPr>
        <p:spPr bwMode="auto">
          <a:xfrm>
            <a:off x="684213" y="4464050"/>
            <a:ext cx="5476875" cy="4227513"/>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6262" name="Rectangle 6">
            <a:extLst>
              <a:ext uri="{FF2B5EF4-FFF2-40B4-BE49-F238E27FC236}">
                <a16:creationId xmlns:a16="http://schemas.microsoft.com/office/drawing/2014/main" id="{1555EE10-A825-D646-84C2-B75C8145E2FE}"/>
              </a:ext>
            </a:extLst>
          </p:cNvPr>
          <p:cNvSpPr>
            <a:spLocks noGrp="1" noChangeArrowheads="1"/>
          </p:cNvSpPr>
          <p:nvPr>
            <p:ph type="ftr" sz="quarter" idx="4"/>
          </p:nvPr>
        </p:nvSpPr>
        <p:spPr bwMode="auto">
          <a:xfrm>
            <a:off x="0" y="8924925"/>
            <a:ext cx="2967038" cy="469900"/>
          </a:xfrm>
          <a:prstGeom prst="rect">
            <a:avLst/>
          </a:prstGeom>
          <a:noFill/>
          <a:ln w="9525">
            <a:noFill/>
            <a:miter lim="800000"/>
            <a:headEnd/>
            <a:tailEnd/>
          </a:ln>
          <a:effectLst/>
        </p:spPr>
        <p:txBody>
          <a:bodyPr vert="horz" wrap="square" lIns="91432" tIns="45716" rIns="91432" bIns="45716" numCol="1" anchor="b" anchorCtr="0" compatLnSpc="1">
            <a:prstTxWarp prst="textNoShape">
              <a:avLst/>
            </a:prstTxWarp>
          </a:bodyPr>
          <a:lstStyle>
            <a:lvl1pPr algn="l" eaLnBrk="1" hangingPunct="1">
              <a:defRPr sz="1200">
                <a:latin typeface="Arial" charset="0"/>
                <a:ea typeface="+mn-ea"/>
                <a:cs typeface="+mn-cs"/>
              </a:defRPr>
            </a:lvl1pPr>
          </a:lstStyle>
          <a:p>
            <a:pPr>
              <a:defRPr/>
            </a:pPr>
            <a:endParaRPr lang="en-US"/>
          </a:p>
        </p:txBody>
      </p:sp>
      <p:sp>
        <p:nvSpPr>
          <p:cNvPr id="96263" name="Rectangle 7">
            <a:extLst>
              <a:ext uri="{FF2B5EF4-FFF2-40B4-BE49-F238E27FC236}">
                <a16:creationId xmlns:a16="http://schemas.microsoft.com/office/drawing/2014/main" id="{B2D83ECF-0172-E640-9B9E-A7E3552DEEDA}"/>
              </a:ext>
            </a:extLst>
          </p:cNvPr>
          <p:cNvSpPr>
            <a:spLocks noGrp="1" noChangeArrowheads="1"/>
          </p:cNvSpPr>
          <p:nvPr>
            <p:ph type="sldNum" sz="quarter" idx="5"/>
          </p:nvPr>
        </p:nvSpPr>
        <p:spPr bwMode="auto">
          <a:xfrm>
            <a:off x="3876675" y="8924925"/>
            <a:ext cx="2967038" cy="469900"/>
          </a:xfrm>
          <a:prstGeom prst="rect">
            <a:avLst/>
          </a:prstGeom>
          <a:noFill/>
          <a:ln w="9525">
            <a:noFill/>
            <a:miter lim="800000"/>
            <a:headEnd/>
            <a:tailEnd/>
          </a:ln>
          <a:effectLst/>
        </p:spPr>
        <p:txBody>
          <a:bodyPr vert="horz" wrap="square" lIns="91432" tIns="45716" rIns="91432" bIns="45716" numCol="1" anchor="b" anchorCtr="0" compatLnSpc="1">
            <a:prstTxWarp prst="textNoShape">
              <a:avLst/>
            </a:prstTxWarp>
          </a:bodyPr>
          <a:lstStyle>
            <a:lvl1pPr algn="r" eaLnBrk="1" hangingPunct="1">
              <a:defRPr sz="1200"/>
            </a:lvl1pPr>
          </a:lstStyle>
          <a:p>
            <a:fld id="{844DEB0E-AF7D-3048-8805-60F1911FB7A8}"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400" kern="1200">
        <a:solidFill>
          <a:schemeClr val="tx1"/>
        </a:solidFill>
        <a:latin typeface="Times New Roman" pitchFamily="-65" charset="0"/>
        <a:ea typeface="ＭＳ Ｐゴシック" charset="0"/>
        <a:cs typeface="Times New Roman" pitchFamily="-65" charset="0"/>
      </a:defRPr>
    </a:lvl1pPr>
    <a:lvl2pPr marL="457200" algn="l" rtl="0" eaLnBrk="0" fontAlgn="base" hangingPunct="0">
      <a:spcBef>
        <a:spcPct val="30000"/>
      </a:spcBef>
      <a:spcAft>
        <a:spcPct val="0"/>
      </a:spcAft>
      <a:defRPr sz="1200" kern="1200">
        <a:solidFill>
          <a:schemeClr val="tx1"/>
        </a:solidFill>
        <a:latin typeface="Arial" pitchFamily="-65" charset="0"/>
        <a:ea typeface="Times New Roman" pitchFamily="-65" charset="0"/>
        <a:cs typeface="Times New Roman" pitchFamily="-65" charset="0"/>
      </a:defRPr>
    </a:lvl2pPr>
    <a:lvl3pPr marL="914400" algn="l" rtl="0" eaLnBrk="0" fontAlgn="base" hangingPunct="0">
      <a:spcBef>
        <a:spcPct val="30000"/>
      </a:spcBef>
      <a:spcAft>
        <a:spcPct val="0"/>
      </a:spcAft>
      <a:defRPr sz="1200" kern="1200">
        <a:solidFill>
          <a:schemeClr val="tx1"/>
        </a:solidFill>
        <a:latin typeface="Arial" pitchFamily="-65" charset="0"/>
        <a:ea typeface="Times New Roman" pitchFamily="-65" charset="0"/>
        <a:cs typeface="Times New Roman" pitchFamily="-65" charset="0"/>
      </a:defRPr>
    </a:lvl3pPr>
    <a:lvl4pPr marL="1371600" algn="l" rtl="0" eaLnBrk="0" fontAlgn="base" hangingPunct="0">
      <a:spcBef>
        <a:spcPct val="30000"/>
      </a:spcBef>
      <a:spcAft>
        <a:spcPct val="0"/>
      </a:spcAft>
      <a:defRPr sz="1200" kern="1200">
        <a:solidFill>
          <a:schemeClr val="tx1"/>
        </a:solidFill>
        <a:latin typeface="Arial" pitchFamily="-65" charset="0"/>
        <a:ea typeface="Times New Roman" pitchFamily="-65" charset="0"/>
        <a:cs typeface="Times New Roman" pitchFamily="-65" charset="0"/>
      </a:defRPr>
    </a:lvl4pPr>
    <a:lvl5pPr marL="1828800" algn="l" rtl="0" eaLnBrk="0" fontAlgn="base" hangingPunct="0">
      <a:spcBef>
        <a:spcPct val="30000"/>
      </a:spcBef>
      <a:spcAft>
        <a:spcPct val="0"/>
      </a:spcAft>
      <a:defRPr sz="1200" kern="1200">
        <a:solidFill>
          <a:schemeClr val="tx1"/>
        </a:solidFill>
        <a:latin typeface="Arial" pitchFamily="-65" charset="0"/>
        <a:ea typeface="Times New Roman" pitchFamily="-65" charset="0"/>
        <a:cs typeface="Times New Roman" pitchFamily="-65"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E0164E-DAE3-9644-A2DF-BA83867AA814}" type="slidenum">
              <a:rPr lang="en-US"/>
              <a:pPr/>
              <a:t>1</a:t>
            </a:fld>
            <a:endParaRPr lang="en-US"/>
          </a:p>
        </p:txBody>
      </p:sp>
      <p:sp>
        <p:nvSpPr>
          <p:cNvPr id="5122" name="Rectangle 2"/>
          <p:cNvSpPr>
            <a:spLocks noGrp="1" noRot="1" noChangeAspect="1" noChangeArrowheads="1" noTextEdit="1"/>
          </p:cNvSpPr>
          <p:nvPr>
            <p:ph type="sldImg"/>
          </p:nvPr>
        </p:nvSpPr>
        <p:spPr>
          <a:xfrm>
            <a:off x="290513" y="704850"/>
            <a:ext cx="6264275" cy="3524250"/>
          </a:xfrm>
          <a:ln/>
          <a:extLst>
            <a:ext uri="{FAA26D3D-D897-4be2-8F04-BA451C77F1D7}">
              <ma14:placeholderFlag xmlns="" xmlns:ma14="http://schemas.microsoft.com/office/mac/drawingml/2011/main" val="1"/>
            </a:ext>
          </a:extLst>
        </p:spPr>
      </p:sp>
      <p:sp>
        <p:nvSpPr>
          <p:cNvPr id="5123" name="Rectangle 3"/>
          <p:cNvSpPr>
            <a:spLocks noGrp="1" noChangeArrowheads="1"/>
          </p:cNvSpPr>
          <p:nvPr>
            <p:ph type="body" idx="1"/>
          </p:nvPr>
        </p:nvSpPr>
        <p:spPr/>
        <p:txBody>
          <a:bodyPr/>
          <a:lstStyle/>
          <a:p>
            <a:r>
              <a:rPr lang="en-US" sz="2000" dirty="0"/>
              <a:t>You will remember from an earlier video that if a network is carrying only one  flow, AIMD will keep the bottleneck link  full all the time, and therefore we say the throughput is equal to the data rate of the bottleneck link. Nice and simple.</a:t>
            </a:r>
          </a:p>
          <a:p>
            <a:endParaRPr lang="en-US" sz="2000" dirty="0"/>
          </a:p>
          <a:p>
            <a:r>
              <a:rPr lang="en-US" sz="2000" dirty="0"/>
              <a:t>Things get quite a bit more complicated if the network is carrying lots of AIMD flows, all sharing a bottleneck link. In this video, I </a:t>
            </a:r>
            <a:r>
              <a:rPr lang="en-US" sz="2000"/>
              <a:t>am going to </a:t>
            </a:r>
            <a:r>
              <a:rPr lang="en-US" sz="2000" dirty="0"/>
              <a:t>derive a throughput formula for AIMD with multiple flows sharing the network. This video contains more equations than most of the videos, so keep your wits about you and keep a close eye on the assumptions I am making as I go along.</a:t>
            </a:r>
          </a:p>
        </p:txBody>
      </p:sp>
    </p:spTree>
    <p:extLst>
      <p:ext uri="{BB962C8B-B14F-4D97-AF65-F5344CB8AC3E}">
        <p14:creationId xmlns:p14="http://schemas.microsoft.com/office/powerpoint/2010/main" val="250007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DCF2A01-3FA3-8D44-B673-51D301F2F9A7}"/>
              </a:ext>
            </a:extLst>
          </p:cNvPr>
          <p:cNvSpPr>
            <a:spLocks noGrp="1" noChangeArrowheads="1"/>
          </p:cNvSpPr>
          <p:nvPr>
            <p:ph type="sldNum" sz="quarter" idx="5"/>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defTabSz="903288">
              <a:defRPr sz="2400">
                <a:solidFill>
                  <a:schemeClr val="tx1"/>
                </a:solidFill>
                <a:latin typeface="Comic Sans MS" panose="030F0902030302020204" pitchFamily="66" charset="0"/>
                <a:ea typeface="ＭＳ Ｐゴシック" panose="020B0600070205080204" pitchFamily="34" charset="-128"/>
              </a:defRPr>
            </a:lvl1pPr>
            <a:lvl2pPr marL="742950" indent="-285750" defTabSz="903288">
              <a:defRPr sz="2400">
                <a:solidFill>
                  <a:schemeClr val="tx1"/>
                </a:solidFill>
                <a:latin typeface="Comic Sans MS" panose="030F0902030302020204" pitchFamily="66" charset="0"/>
                <a:ea typeface="ＭＳ Ｐゴシック" panose="020B0600070205080204" pitchFamily="34" charset="-128"/>
              </a:defRPr>
            </a:lvl2pPr>
            <a:lvl3pPr marL="1143000" indent="-228600" defTabSz="903288">
              <a:defRPr sz="2400">
                <a:solidFill>
                  <a:schemeClr val="tx1"/>
                </a:solidFill>
                <a:latin typeface="Comic Sans MS" panose="030F0902030302020204" pitchFamily="66" charset="0"/>
                <a:ea typeface="ＭＳ Ｐゴシック" panose="020B0600070205080204" pitchFamily="34" charset="-128"/>
              </a:defRPr>
            </a:lvl3pPr>
            <a:lvl4pPr marL="1600200" indent="-228600" defTabSz="903288">
              <a:defRPr sz="2400">
                <a:solidFill>
                  <a:schemeClr val="tx1"/>
                </a:solidFill>
                <a:latin typeface="Comic Sans MS" panose="030F0902030302020204" pitchFamily="66" charset="0"/>
                <a:ea typeface="ＭＳ Ｐゴシック" panose="020B0600070205080204" pitchFamily="34" charset="-128"/>
              </a:defRPr>
            </a:lvl4pPr>
            <a:lvl5pPr marL="2057400" indent="-228600" defTabSz="903288">
              <a:defRPr sz="2400">
                <a:solidFill>
                  <a:schemeClr val="tx1"/>
                </a:solidFill>
                <a:latin typeface="Comic Sans MS" panose="030F0902030302020204" pitchFamily="66" charset="0"/>
                <a:ea typeface="ＭＳ Ｐゴシック" panose="020B0600070205080204" pitchFamily="34" charset="-128"/>
              </a:defRPr>
            </a:lvl5pPr>
            <a:lvl6pPr marL="2514600" indent="-228600" defTabSz="903288"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6pPr>
            <a:lvl7pPr marL="2971800" indent="-228600" defTabSz="903288"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7pPr>
            <a:lvl8pPr marL="3429000" indent="-228600" defTabSz="903288"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8pPr>
            <a:lvl9pPr marL="3886200" indent="-228600" defTabSz="903288"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9pPr>
          </a:lstStyle>
          <a:p>
            <a:fld id="{A4A2E1E3-645F-6B46-870E-F4991B23CF70}" type="slidenum">
              <a:rPr lang="en-US" altLang="en-US" sz="1100">
                <a:latin typeface="Times New Roman" panose="02020603050405020304" pitchFamily="18" charset="0"/>
              </a:rPr>
              <a:pPr/>
              <a:t>42</a:t>
            </a:fld>
            <a:endParaRPr lang="en-US" altLang="en-US" sz="1100">
              <a:latin typeface="Times New Roman" panose="02020603050405020304" pitchFamily="18" charset="0"/>
            </a:endParaRPr>
          </a:p>
        </p:txBody>
      </p:sp>
      <p:sp>
        <p:nvSpPr>
          <p:cNvPr id="126978" name="Rectangle 2">
            <a:extLst>
              <a:ext uri="{FF2B5EF4-FFF2-40B4-BE49-F238E27FC236}">
                <a16:creationId xmlns:a16="http://schemas.microsoft.com/office/drawing/2014/main" id="{298306E8-678C-0E45-B647-59735B836E40}"/>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 xmlns:ma14="http://schemas.microsoft.com/office/mac/drawingml/2011/main" val="1"/>
            </a:ext>
          </a:extLst>
        </p:spPr>
      </p:sp>
      <p:sp>
        <p:nvSpPr>
          <p:cNvPr id="126979" name="Rectangle 3">
            <a:extLst>
              <a:ext uri="{FF2B5EF4-FFF2-40B4-BE49-F238E27FC236}">
                <a16:creationId xmlns:a16="http://schemas.microsoft.com/office/drawing/2014/main" id="{41865104-2B45-0342-8867-91B24D5CE86B}"/>
              </a:ext>
            </a:extLst>
          </p:cNvPr>
          <p:cNvSpPr>
            <a:spLocks noGrp="1" noChangeArrowheads="1"/>
          </p:cNvSpPr>
          <p:nvPr>
            <p:ph type="body" idx="1"/>
          </p:nvPr>
        </p:nvSpPr>
        <p:spPr/>
        <p:txBody>
          <a:bodyPr/>
          <a:lstStyle/>
          <a:p>
            <a:pPr>
              <a:defRPr/>
            </a:pPr>
            <a:endParaRPr lang="en-US"/>
          </a:p>
        </p:txBody>
      </p:sp>
    </p:spTree>
    <p:extLst>
      <p:ext uri="{BB962C8B-B14F-4D97-AF65-F5344CB8AC3E}">
        <p14:creationId xmlns:p14="http://schemas.microsoft.com/office/powerpoint/2010/main" val="8382697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7417E17-AB82-FA42-89F1-30E19C6E18DA}"/>
              </a:ext>
            </a:extLst>
          </p:cNvPr>
          <p:cNvSpPr>
            <a:spLocks noGrp="1" noChangeArrowheads="1"/>
          </p:cNvSpPr>
          <p:nvPr>
            <p:ph type="sldNum" sz="quarter" idx="5"/>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defTabSz="903288">
              <a:defRPr sz="2400">
                <a:solidFill>
                  <a:schemeClr val="tx1"/>
                </a:solidFill>
                <a:latin typeface="Comic Sans MS" panose="030F0902030302020204" pitchFamily="66" charset="0"/>
                <a:ea typeface="ＭＳ Ｐゴシック" panose="020B0600070205080204" pitchFamily="34" charset="-128"/>
              </a:defRPr>
            </a:lvl1pPr>
            <a:lvl2pPr marL="742950" indent="-285750" defTabSz="903288">
              <a:defRPr sz="2400">
                <a:solidFill>
                  <a:schemeClr val="tx1"/>
                </a:solidFill>
                <a:latin typeface="Comic Sans MS" panose="030F0902030302020204" pitchFamily="66" charset="0"/>
                <a:ea typeface="ＭＳ Ｐゴシック" panose="020B0600070205080204" pitchFamily="34" charset="-128"/>
              </a:defRPr>
            </a:lvl2pPr>
            <a:lvl3pPr marL="1143000" indent="-228600" defTabSz="903288">
              <a:defRPr sz="2400">
                <a:solidFill>
                  <a:schemeClr val="tx1"/>
                </a:solidFill>
                <a:latin typeface="Comic Sans MS" panose="030F0902030302020204" pitchFamily="66" charset="0"/>
                <a:ea typeface="ＭＳ Ｐゴシック" panose="020B0600070205080204" pitchFamily="34" charset="-128"/>
              </a:defRPr>
            </a:lvl3pPr>
            <a:lvl4pPr marL="1600200" indent="-228600" defTabSz="903288">
              <a:defRPr sz="2400">
                <a:solidFill>
                  <a:schemeClr val="tx1"/>
                </a:solidFill>
                <a:latin typeface="Comic Sans MS" panose="030F0902030302020204" pitchFamily="66" charset="0"/>
                <a:ea typeface="ＭＳ Ｐゴシック" panose="020B0600070205080204" pitchFamily="34" charset="-128"/>
              </a:defRPr>
            </a:lvl4pPr>
            <a:lvl5pPr marL="2057400" indent="-228600" defTabSz="903288">
              <a:defRPr sz="2400">
                <a:solidFill>
                  <a:schemeClr val="tx1"/>
                </a:solidFill>
                <a:latin typeface="Comic Sans MS" panose="030F0902030302020204" pitchFamily="66" charset="0"/>
                <a:ea typeface="ＭＳ Ｐゴシック" panose="020B0600070205080204" pitchFamily="34" charset="-128"/>
              </a:defRPr>
            </a:lvl5pPr>
            <a:lvl6pPr marL="2514600" indent="-228600" defTabSz="903288"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6pPr>
            <a:lvl7pPr marL="2971800" indent="-228600" defTabSz="903288"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7pPr>
            <a:lvl8pPr marL="3429000" indent="-228600" defTabSz="903288"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8pPr>
            <a:lvl9pPr marL="3886200" indent="-228600" defTabSz="903288"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9pPr>
          </a:lstStyle>
          <a:p>
            <a:fld id="{37642B89-53CC-6A4C-A6F7-436EE64B8A6C}" type="slidenum">
              <a:rPr lang="en-US" altLang="en-US" sz="1100">
                <a:latin typeface="Times New Roman" panose="02020603050405020304" pitchFamily="18" charset="0"/>
              </a:rPr>
              <a:pPr/>
              <a:t>43</a:t>
            </a:fld>
            <a:endParaRPr lang="en-US" altLang="en-US" sz="1100">
              <a:latin typeface="Times New Roman" panose="02020603050405020304" pitchFamily="18" charset="0"/>
            </a:endParaRPr>
          </a:p>
        </p:txBody>
      </p:sp>
      <p:sp>
        <p:nvSpPr>
          <p:cNvPr id="130050" name="Rectangle 2">
            <a:extLst>
              <a:ext uri="{FF2B5EF4-FFF2-40B4-BE49-F238E27FC236}">
                <a16:creationId xmlns:a16="http://schemas.microsoft.com/office/drawing/2014/main" id="{201FE981-A46D-004D-81B7-D942A88C11D4}"/>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 xmlns:ma14="http://schemas.microsoft.com/office/mac/drawingml/2011/main" val="1"/>
            </a:ext>
          </a:extLst>
        </p:spPr>
      </p:sp>
      <p:sp>
        <p:nvSpPr>
          <p:cNvPr id="130051" name="Rectangle 3">
            <a:extLst>
              <a:ext uri="{FF2B5EF4-FFF2-40B4-BE49-F238E27FC236}">
                <a16:creationId xmlns:a16="http://schemas.microsoft.com/office/drawing/2014/main" id="{3F43E28F-8892-564E-A347-A861768C2E16}"/>
              </a:ext>
            </a:extLst>
          </p:cNvPr>
          <p:cNvSpPr>
            <a:spLocks noGrp="1" noChangeArrowheads="1"/>
          </p:cNvSpPr>
          <p:nvPr>
            <p:ph type="body" idx="1"/>
          </p:nvPr>
        </p:nvSpPr>
        <p:spPr/>
        <p:txBody>
          <a:bodyPr/>
          <a:lstStyle/>
          <a:p>
            <a:pPr>
              <a:defRPr/>
            </a:pPr>
            <a:endParaRPr lang="en-US"/>
          </a:p>
        </p:txBody>
      </p:sp>
    </p:spTree>
    <p:extLst>
      <p:ext uri="{BB962C8B-B14F-4D97-AF65-F5344CB8AC3E}">
        <p14:creationId xmlns:p14="http://schemas.microsoft.com/office/powerpoint/2010/main" val="8354692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0EF12121-2346-5346-AE76-6F66789501E7}" type="slidenum">
              <a:rPr lang="en-US" smtClean="0"/>
              <a:t>3</a:t>
            </a:fld>
            <a:endParaRPr lang="en-US"/>
          </a:p>
        </p:txBody>
      </p:sp>
    </p:spTree>
    <p:extLst>
      <p:ext uri="{BB962C8B-B14F-4D97-AF65-F5344CB8AC3E}">
        <p14:creationId xmlns:p14="http://schemas.microsoft.com/office/powerpoint/2010/main" val="2989127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DE0A76-C665-0547-936B-E1BEE7AB17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6406B6-080D-644C-870D-73AD73278A52}"/>
              </a:ext>
            </a:extLst>
          </p:cNvPr>
          <p:cNvSpPr>
            <a:spLocks noGrp="1"/>
          </p:cNvSpPr>
          <p:nvPr>
            <p:ph type="body" idx="1"/>
          </p:nvPr>
        </p:nvSpPr>
        <p:spPr/>
        <p:txBody>
          <a:bodyPr/>
          <a:lstStyle/>
          <a:p>
            <a:r>
              <a:rPr lang="en-US" altLang="en-US" dirty="0">
                <a:latin typeface="Times New Roman" panose="02020603050405020304" pitchFamily="18" charset="0"/>
                <a:ea typeface="ＭＳ Ｐゴシック" panose="020B0600070205080204" pitchFamily="34" charset="-128"/>
              </a:rPr>
              <a:t>The first is called Flooding. </a:t>
            </a:r>
          </a:p>
          <a:p>
            <a:r>
              <a:rPr lang="en-US" altLang="en-US" dirty="0">
                <a:latin typeface="Times New Roman" panose="02020603050405020304" pitchFamily="18" charset="0"/>
                <a:ea typeface="ＭＳ Ｐゴシック" panose="020B0600070205080204" pitchFamily="34" charset="-128"/>
              </a:rPr>
              <a:t>Flooding is a simple way to make sure at least one copy of a packet is delivered to every destination.</a:t>
            </a:r>
          </a:p>
          <a:p>
            <a:r>
              <a:rPr lang="en-US" altLang="en-US" dirty="0">
                <a:latin typeface="Times New Roman" panose="02020603050405020304" pitchFamily="18" charset="0"/>
                <a:ea typeface="ＭＳ Ｐゴシック" panose="020B0600070205080204" pitchFamily="34" charset="-128"/>
              </a:rPr>
              <a:t>Routers forward an arriving packet to every interface, except the one through which it arrived.</a:t>
            </a:r>
          </a:p>
          <a:p>
            <a:endParaRPr lang="en-US" altLang="en-US" dirty="0">
              <a:latin typeface="Times New Roman" panose="02020603050405020304" pitchFamily="18" charset="0"/>
              <a:ea typeface="ＭＳ Ｐゴシック" panose="020B0600070205080204" pitchFamily="34" charset="-128"/>
            </a:endParaRPr>
          </a:p>
          <a:p>
            <a:r>
              <a:rPr lang="en-US" altLang="en-US" dirty="0">
                <a:latin typeface="Times New Roman" panose="02020603050405020304" pitchFamily="18" charset="0"/>
                <a:ea typeface="ＭＳ Ｐゴシック" panose="020B0600070205080204" pitchFamily="34" charset="-128"/>
              </a:rPr>
              <a:t>Let’s take a look at an example. A  packet from A is sent by the first router to  all of its output links, except for the one that would send it back to A. </a:t>
            </a:r>
          </a:p>
          <a:p>
            <a:br>
              <a:rPr lang="en-US" altLang="en-US" dirty="0">
                <a:latin typeface="Times New Roman" panose="02020603050405020304" pitchFamily="18" charset="0"/>
                <a:ea typeface="ＭＳ Ｐゴシック" panose="020B0600070205080204" pitchFamily="34" charset="-128"/>
              </a:rPr>
            </a:br>
            <a:r>
              <a:rPr lang="en-US" altLang="en-US" dirty="0">
                <a:latin typeface="Times New Roman" panose="02020603050405020304" pitchFamily="18" charset="0"/>
                <a:ea typeface="ＭＳ Ｐゴシック" panose="020B0600070205080204" pitchFamily="34" charset="-128"/>
              </a:rPr>
              <a:t>You can see that the packet is delivered to every link in the network, including every leaf, and therefore to every destination. If it contains B’s address, then B can simply filter on packets matching its address. </a:t>
            </a:r>
          </a:p>
          <a:p>
            <a:r>
              <a:rPr lang="en-US" altLang="en-US" dirty="0">
                <a:latin typeface="Times New Roman" panose="02020603050405020304" pitchFamily="18" charset="0"/>
                <a:ea typeface="ＭＳ Ｐゴシック" panose="020B0600070205080204" pitchFamily="34" charset="-128"/>
              </a:rPr>
              <a:t>But we can also see that if there are any loops in the network, the packet will be delivered multiple times, over every  link and can potentially loop forever</a:t>
            </a:r>
          </a:p>
          <a:p>
            <a:endParaRPr lang="en-US" altLang="en-US" dirty="0">
              <a:latin typeface="Times New Roman" panose="02020603050405020304" pitchFamily="18" charset="0"/>
              <a:ea typeface="ＭＳ Ｐゴシック" panose="020B0600070205080204" pitchFamily="34" charset="-128"/>
            </a:endParaRPr>
          </a:p>
          <a:p>
            <a:r>
              <a:rPr lang="en-US" altLang="en-US" dirty="0">
                <a:latin typeface="Times New Roman" panose="02020603050405020304" pitchFamily="18" charset="0"/>
                <a:ea typeface="ＭＳ Ｐゴシック" panose="020B0600070205080204" pitchFamily="34" charset="-128"/>
              </a:rPr>
              <a:t>The pros or benefits of this approach are that:</a:t>
            </a:r>
          </a:p>
          <a:p>
            <a:pPr marL="285750" indent="-285750">
              <a:buFont typeface="Arial" panose="020B0604020202020204" pitchFamily="34" charset="0"/>
              <a:buChar char="•"/>
            </a:pPr>
            <a:r>
              <a:rPr lang="en-US" altLang="en-US" dirty="0">
                <a:latin typeface="Times New Roman" panose="02020603050405020304" pitchFamily="18" charset="0"/>
                <a:ea typeface="ＭＳ Ｐゴシック" panose="020B0600070205080204" pitchFamily="34" charset="-128"/>
              </a:rPr>
              <a:t>The packet reaches the destination along the shortest path</a:t>
            </a:r>
          </a:p>
          <a:p>
            <a:pPr marL="285750" indent="-285750">
              <a:buFont typeface="Arial" panose="020B0604020202020204" pitchFamily="34" charset="0"/>
              <a:buChar char="•"/>
            </a:pPr>
            <a:r>
              <a:rPr lang="en-US" altLang="en-US" dirty="0">
                <a:latin typeface="Times New Roman" panose="02020603050405020304" pitchFamily="18" charset="0"/>
                <a:ea typeface="ＭＳ Ｐゴシック" panose="020B0600070205080204" pitchFamily="34" charset="-128"/>
              </a:rPr>
              <a:t>And flooding works when we don’t know the </a:t>
            </a:r>
            <a:r>
              <a:rPr lang="en-US" altLang="en-US" dirty="0" err="1">
                <a:latin typeface="Times New Roman" panose="02020603050405020304" pitchFamily="18" charset="0"/>
                <a:ea typeface="ＭＳ Ｐゴシック" panose="020B0600070205080204" pitchFamily="34" charset="-128"/>
              </a:rPr>
              <a:t>toplogy</a:t>
            </a:r>
            <a:r>
              <a:rPr lang="en-US" altLang="en-US" dirty="0">
                <a:latin typeface="Times New Roman" panose="02020603050405020304" pitchFamily="18" charset="0"/>
                <a:ea typeface="ＭＳ Ｐゴシック" panose="020B0600070205080204" pitchFamily="34" charset="-128"/>
              </a:rPr>
              <a:t>. We didn’t need to know the topology and we didn’t need to put entries in the routers forwarding tables. It’s nice and simple. Flooding is often used when we don’t know the topology, for example when it has changed.</a:t>
            </a:r>
          </a:p>
          <a:p>
            <a:endParaRPr lang="en-US" altLang="en-US" dirty="0">
              <a:latin typeface="Times New Roman" panose="02020603050405020304" pitchFamily="18" charset="0"/>
              <a:ea typeface="ＭＳ Ｐゴシック" panose="020B0600070205080204" pitchFamily="34" charset="-128"/>
            </a:endParaRPr>
          </a:p>
          <a:p>
            <a:r>
              <a:rPr lang="en-US" altLang="en-US" dirty="0">
                <a:latin typeface="Times New Roman" panose="02020603050405020304" pitchFamily="18" charset="0"/>
                <a:ea typeface="ＭＳ Ｐゴシック" panose="020B0600070205080204" pitchFamily="34" charset="-128"/>
              </a:rPr>
              <a:t>There are obviously some shortcomings to flooding: </a:t>
            </a:r>
          </a:p>
          <a:p>
            <a:pPr marL="685800" lvl="1" indent="-228600">
              <a:buFont typeface="Calibri" panose="020F0502020204030204" pitchFamily="34" charset="0"/>
              <a:buAutoNum type="arabicPeriod"/>
            </a:pPr>
            <a:r>
              <a:rPr lang="en-US" altLang="en-US" dirty="0">
                <a:latin typeface="Times New Roman" panose="02020603050405020304" pitchFamily="18" charset="0"/>
                <a:ea typeface="ＭＳ Ｐゴシック" panose="020B0600070205080204" pitchFamily="34" charset="-128"/>
              </a:rPr>
              <a:t>	Packets can loop forever, as we saw in the example. This is why we have the TTL field in IP datagrams, so that if a packet accidentally gets stuck in a loop, it will eventually be deleted.</a:t>
            </a:r>
          </a:p>
          <a:p>
            <a:pPr marL="685800" lvl="1" indent="-228600">
              <a:buFont typeface="Calibri" panose="020F0502020204030204" pitchFamily="34" charset="0"/>
              <a:buAutoNum type="arabicPeriod"/>
            </a:pPr>
            <a:r>
              <a:rPr lang="en-US" altLang="en-US" dirty="0">
                <a:latin typeface="Times New Roman" panose="02020603050405020304" pitchFamily="18" charset="0"/>
                <a:ea typeface="ＭＳ Ｐゴシック" panose="020B0600070205080204" pitchFamily="34" charset="-128"/>
              </a:rPr>
              <a:t>	Flooding is clearly very inefficient. Even though we wanted to send the packet only to B, it was sent over every link to every end host, many times. </a:t>
            </a:r>
          </a:p>
          <a:p>
            <a:pPr marL="685800" lvl="1" indent="-228600">
              <a:buFont typeface="Calibri" panose="020F0502020204030204" pitchFamily="34" charset="0"/>
              <a:buAutoNum type="arabicPeriod"/>
            </a:pPr>
            <a:r>
              <a:rPr lang="en-US" altLang="en-US" dirty="0">
                <a:latin typeface="Times New Roman" panose="02020603050405020304" pitchFamily="18" charset="0"/>
                <a:ea typeface="ＭＳ Ｐゴシック" panose="020B0600070205080204" pitchFamily="34" charset="-128"/>
              </a:rPr>
              <a:t>And because packets are delivered to everyone, there are some clear security implications. Everyone can see all the packets. If the data isn’t encrypted, this is clearly not very secure.</a:t>
            </a:r>
          </a:p>
          <a:p>
            <a:endParaRPr lang="en-US" altLang="en-US" dirty="0">
              <a:latin typeface="Times New Roman" panose="02020603050405020304" pitchFamily="18" charset="0"/>
              <a:ea typeface="ＭＳ Ｐゴシック" panose="020B0600070205080204" pitchFamily="34" charset="-128"/>
            </a:endParaRPr>
          </a:p>
          <a:p>
            <a:r>
              <a:rPr lang="en-US" altLang="en-US" dirty="0">
                <a:latin typeface="Times New Roman" panose="02020603050405020304" pitchFamily="18" charset="0"/>
                <a:ea typeface="ＭＳ Ｐゴシック" panose="020B0600070205080204" pitchFamily="34" charset="-128"/>
              </a:rPr>
              <a:t>Flooding is nice and simple, requiring no state and no tables in the routers. Because it’s so inefficient, it is really only used when we know nothing about the topology (or if we can’t trust our knowledge of it) and are trying to reach every node.</a:t>
            </a:r>
          </a:p>
        </p:txBody>
      </p:sp>
      <p:sp>
        <p:nvSpPr>
          <p:cNvPr id="4" name="Slide Number Placeholder 3">
            <a:extLst>
              <a:ext uri="{FF2B5EF4-FFF2-40B4-BE49-F238E27FC236}">
                <a16:creationId xmlns:a16="http://schemas.microsoft.com/office/drawing/2014/main" id="{12252607-28E8-1541-977C-71F616A10791}"/>
              </a:ext>
            </a:extLst>
          </p:cNvPr>
          <p:cNvSpPr>
            <a:spLocks noGrp="1"/>
          </p:cNvSpPr>
          <p:nvPr>
            <p:ph type="sldNum" sz="quarter" idx="5"/>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defTabSz="903288">
              <a:defRPr sz="2400">
                <a:solidFill>
                  <a:schemeClr val="tx1"/>
                </a:solidFill>
                <a:latin typeface="Comic Sans MS" panose="030F0902030302020204" pitchFamily="66" charset="0"/>
                <a:ea typeface="ＭＳ Ｐゴシック" panose="020B0600070205080204" pitchFamily="34" charset="-128"/>
              </a:defRPr>
            </a:lvl1pPr>
            <a:lvl2pPr marL="742950" indent="-285750" defTabSz="903288">
              <a:defRPr sz="2400">
                <a:solidFill>
                  <a:schemeClr val="tx1"/>
                </a:solidFill>
                <a:latin typeface="Comic Sans MS" panose="030F0902030302020204" pitchFamily="66" charset="0"/>
                <a:ea typeface="ＭＳ Ｐゴシック" panose="020B0600070205080204" pitchFamily="34" charset="-128"/>
              </a:defRPr>
            </a:lvl2pPr>
            <a:lvl3pPr marL="1143000" indent="-228600" defTabSz="903288">
              <a:defRPr sz="2400">
                <a:solidFill>
                  <a:schemeClr val="tx1"/>
                </a:solidFill>
                <a:latin typeface="Comic Sans MS" panose="030F0902030302020204" pitchFamily="66" charset="0"/>
                <a:ea typeface="ＭＳ Ｐゴシック" panose="020B0600070205080204" pitchFamily="34" charset="-128"/>
              </a:defRPr>
            </a:lvl3pPr>
            <a:lvl4pPr marL="1600200" indent="-228600" defTabSz="903288">
              <a:defRPr sz="2400">
                <a:solidFill>
                  <a:schemeClr val="tx1"/>
                </a:solidFill>
                <a:latin typeface="Comic Sans MS" panose="030F0902030302020204" pitchFamily="66" charset="0"/>
                <a:ea typeface="ＭＳ Ｐゴシック" panose="020B0600070205080204" pitchFamily="34" charset="-128"/>
              </a:defRPr>
            </a:lvl4pPr>
            <a:lvl5pPr marL="2057400" indent="-228600" defTabSz="903288">
              <a:defRPr sz="2400">
                <a:solidFill>
                  <a:schemeClr val="tx1"/>
                </a:solidFill>
                <a:latin typeface="Comic Sans MS" panose="030F0902030302020204" pitchFamily="66" charset="0"/>
                <a:ea typeface="ＭＳ Ｐゴシック" panose="020B0600070205080204" pitchFamily="34" charset="-128"/>
              </a:defRPr>
            </a:lvl5pPr>
            <a:lvl6pPr marL="2514600" indent="-228600" defTabSz="903288"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6pPr>
            <a:lvl7pPr marL="2971800" indent="-228600" defTabSz="903288"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7pPr>
            <a:lvl8pPr marL="3429000" indent="-228600" defTabSz="903288"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8pPr>
            <a:lvl9pPr marL="3886200" indent="-228600" defTabSz="903288"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9pPr>
          </a:lstStyle>
          <a:p>
            <a:fld id="{5304CC83-5762-AE48-822B-3117F369C95B}" type="slidenum">
              <a:rPr lang="en-US" altLang="en-US" sz="1100">
                <a:latin typeface="Times New Roman" panose="02020603050405020304" pitchFamily="18" charset="0"/>
              </a:rPr>
              <a:pPr/>
              <a:t>6</a:t>
            </a:fld>
            <a:endParaRPr lang="en-US" altLang="en-US" sz="1100">
              <a:latin typeface="Times New Roman" panose="02020603050405020304" pitchFamily="18" charset="0"/>
            </a:endParaRPr>
          </a:p>
        </p:txBody>
      </p:sp>
    </p:spTree>
    <p:extLst>
      <p:ext uri="{BB962C8B-B14F-4D97-AF65-F5344CB8AC3E}">
        <p14:creationId xmlns:p14="http://schemas.microsoft.com/office/powerpoint/2010/main" val="3004801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DE0A76-C665-0547-936B-E1BEE7AB17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6406B6-080D-644C-870D-73AD73278A52}"/>
              </a:ext>
            </a:extLst>
          </p:cNvPr>
          <p:cNvSpPr>
            <a:spLocks noGrp="1"/>
          </p:cNvSpPr>
          <p:nvPr>
            <p:ph type="body" idx="1"/>
          </p:nvPr>
        </p:nvSpPr>
        <p:spPr/>
        <p:txBody>
          <a:bodyPr/>
          <a:lstStyle/>
          <a:p>
            <a:r>
              <a:rPr lang="en-US" altLang="en-US" dirty="0">
                <a:latin typeface="Times New Roman" panose="02020603050405020304" pitchFamily="18" charset="0"/>
                <a:ea typeface="ＭＳ Ｐゴシック" panose="020B0600070205080204" pitchFamily="34" charset="-128"/>
              </a:rPr>
              <a:t>Source routing is when the source includes a list of the routers that the packet should visit along the path.</a:t>
            </a:r>
          </a:p>
          <a:p>
            <a:r>
              <a:rPr lang="en-US" altLang="en-US" dirty="0">
                <a:latin typeface="Times New Roman" panose="02020603050405020304" pitchFamily="18" charset="0"/>
                <a:ea typeface="ＭＳ Ｐゴシック" panose="020B0600070205080204" pitchFamily="34" charset="-128"/>
              </a:rPr>
              <a:t>Let’s look at an example. The source has put a list of routers R1, R2 and R3 into the packet header.</a:t>
            </a:r>
          </a:p>
          <a:p>
            <a:r>
              <a:rPr lang="en-US" altLang="en-US" dirty="0">
                <a:latin typeface="Times New Roman" panose="02020603050405020304" pitchFamily="18" charset="0"/>
                <a:ea typeface="ＭＳ Ｐゴシック" panose="020B0600070205080204" pitchFamily="34" charset="-128"/>
              </a:rPr>
              <a:t>When the packet reaches R1, it pops off the first entry and sends the packet to R2. And so on.</a:t>
            </a:r>
          </a:p>
          <a:p>
            <a:endParaRPr lang="en-US" altLang="en-US" dirty="0">
              <a:latin typeface="Times New Roman" panose="02020603050405020304" pitchFamily="18" charset="0"/>
              <a:ea typeface="ＭＳ Ｐゴシック" panose="020B0600070205080204" pitchFamily="34" charset="-128"/>
            </a:endParaRPr>
          </a:p>
          <a:p>
            <a:r>
              <a:rPr lang="en-US" altLang="en-US" dirty="0">
                <a:latin typeface="Times New Roman" panose="02020603050405020304" pitchFamily="18" charset="0"/>
                <a:ea typeface="ＭＳ Ｐゴシック" panose="020B0600070205080204" pitchFamily="34" charset="-128"/>
              </a:rPr>
              <a:t>The benefits of Source Routing are that:</a:t>
            </a:r>
          </a:p>
          <a:p>
            <a:r>
              <a:rPr lang="en-US" altLang="en-US" dirty="0">
                <a:latin typeface="Times New Roman" panose="02020603050405020304" pitchFamily="18" charset="0"/>
                <a:ea typeface="ＭＳ Ｐゴシック" panose="020B0600070205080204" pitchFamily="34" charset="-128"/>
              </a:rPr>
              <a:t>* The source picks the path. It is free to pick any path it would like, avoiding congestion or parts of the network it doesn’t trust. </a:t>
            </a:r>
          </a:p>
          <a:p>
            <a:pPr marL="285750" indent="-285750">
              <a:buFont typeface="Arial" panose="020B0604020202020204" pitchFamily="34" charset="0"/>
              <a:buChar char="•"/>
            </a:pPr>
            <a:r>
              <a:rPr lang="en-US" altLang="en-US" dirty="0">
                <a:latin typeface="Times New Roman" panose="02020603050405020304" pitchFamily="18" charset="0"/>
                <a:ea typeface="ＭＳ Ｐゴシック" panose="020B0600070205080204" pitchFamily="34" charset="-128"/>
              </a:rPr>
              <a:t>It is easy to avoid loops, if the source knows the topology. It simply makes sure every router appears only once in its list.</a:t>
            </a:r>
          </a:p>
          <a:p>
            <a:pPr marL="285750" indent="-285750">
              <a:buFont typeface="Arial" panose="020B0604020202020204" pitchFamily="34" charset="0"/>
              <a:buChar char="•"/>
            </a:pPr>
            <a:r>
              <a:rPr lang="en-US" altLang="en-US" dirty="0">
                <a:latin typeface="Times New Roman" panose="02020603050405020304" pitchFamily="18" charset="0"/>
                <a:ea typeface="ＭＳ Ｐゴシック" panose="020B0600070205080204" pitchFamily="34" charset="-128"/>
              </a:rPr>
              <a:t>And there no need for table in the routers. There is no state to build and maintain at the routers. They are kept nice and simple.</a:t>
            </a:r>
          </a:p>
          <a:p>
            <a:endParaRPr lang="en-US" altLang="en-US" dirty="0">
              <a:latin typeface="Times New Roman" panose="02020603050405020304" pitchFamily="18" charset="0"/>
              <a:ea typeface="ＭＳ Ｐゴシック" panose="020B0600070205080204" pitchFamily="34" charset="-128"/>
            </a:endParaRPr>
          </a:p>
          <a:p>
            <a:r>
              <a:rPr lang="en-US" altLang="en-US" dirty="0">
                <a:latin typeface="Times New Roman" panose="02020603050405020304" pitchFamily="18" charset="0"/>
                <a:ea typeface="ＭＳ Ｐゴシック" panose="020B0600070205080204" pitchFamily="34" charset="-128"/>
              </a:rPr>
              <a:t>For these reasons, and as end hosts get more and more powerful, some people believe that source routing will become more popular in the future. And there is some evidence that big cloud providers are starting to use source routing ideas in their data center networks. You can even make an argument that is a good example of the end to end principle: If you can place the function at the end of the network, rather than in the middle, then you should. Unless there is a good optimization reason to put it in the middle. In practice, as you probably know, routers use forwarding tables. We can think of these as merely an optimization, so that the end hosts don’t need to worry about the topology. But it is interesting to note that strictly speaking, routers don’t need to know the route that a packet takes.</a:t>
            </a:r>
          </a:p>
          <a:p>
            <a:endParaRPr lang="en-US" altLang="en-US" dirty="0">
              <a:latin typeface="Times New Roman" panose="02020603050405020304" pitchFamily="18" charset="0"/>
              <a:ea typeface="ＭＳ Ｐゴシック" panose="020B0600070205080204" pitchFamily="34" charset="-128"/>
            </a:endParaRPr>
          </a:p>
          <a:p>
            <a:r>
              <a:rPr lang="en-US" altLang="en-US" dirty="0">
                <a:latin typeface="Times New Roman" panose="02020603050405020304" pitchFamily="18" charset="0"/>
                <a:ea typeface="ＭＳ Ｐゴシック" panose="020B0600070205080204" pitchFamily="34" charset="-128"/>
              </a:rPr>
              <a:t>The downsides of source routing are pretty clear.</a:t>
            </a:r>
          </a:p>
          <a:p>
            <a:pPr marL="285750" indent="-285750">
              <a:buFont typeface="Arial" panose="020B0604020202020204" pitchFamily="34" charset="0"/>
              <a:buChar char="•"/>
            </a:pPr>
            <a:r>
              <a:rPr lang="en-US" altLang="en-US" dirty="0">
                <a:latin typeface="Times New Roman" panose="02020603050405020304" pitchFamily="18" charset="0"/>
                <a:ea typeface="ＭＳ Ｐゴシック" panose="020B0600070205080204" pitchFamily="34" charset="-128"/>
              </a:rPr>
              <a:t>The source needs to know the topology, which means lots of information needs to be sent to every end host, particularly when the topology changes.</a:t>
            </a:r>
          </a:p>
          <a:p>
            <a:pPr marL="285750" indent="-285750">
              <a:buFont typeface="Arial" panose="020B0604020202020204" pitchFamily="34" charset="0"/>
              <a:buChar char="•"/>
            </a:pPr>
            <a:r>
              <a:rPr lang="en-US" altLang="en-US" dirty="0">
                <a:latin typeface="Times New Roman" panose="02020603050405020304" pitchFamily="18" charset="0"/>
                <a:ea typeface="ＭＳ Ｐゴシック" panose="020B0600070205080204" pitchFamily="34" charset="-128"/>
              </a:rPr>
              <a:t>And if the network has a large diameter, the list of routers can get quite long, potentially </a:t>
            </a:r>
            <a:r>
              <a:rPr lang="en-US" altLang="en-US" dirty="0" err="1">
                <a:latin typeface="Times New Roman" panose="02020603050405020304" pitchFamily="18" charset="0"/>
                <a:ea typeface="ＭＳ Ｐゴシック" panose="020B0600070205080204" pitchFamily="34" charset="-128"/>
              </a:rPr>
              <a:t>cdreating</a:t>
            </a:r>
            <a:r>
              <a:rPr lang="en-US" altLang="en-US" dirty="0">
                <a:latin typeface="Times New Roman" panose="02020603050405020304" pitchFamily="18" charset="0"/>
                <a:ea typeface="ＭＳ Ｐゴシック" panose="020B0600070205080204" pitchFamily="34" charset="-128"/>
              </a:rPr>
              <a:t> large inefficient headers in all our packets.</a:t>
            </a:r>
          </a:p>
          <a:p>
            <a:endParaRPr lang="en-US" altLang="en-US" dirty="0">
              <a:latin typeface="Times New Roman" panose="02020603050405020304" pitchFamily="18" charset="0"/>
              <a:ea typeface="ＭＳ Ｐゴシック" panose="020B0600070205080204" pitchFamily="34"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dirty="0">
                <a:latin typeface="Times New Roman" panose="02020603050405020304" pitchFamily="18" charset="0"/>
                <a:ea typeface="ＭＳ Ｐゴシック" panose="020B0600070205080204" pitchFamily="34" charset="-128"/>
              </a:rPr>
              <a:t>So you won’t be surprised to hear that  packets are not usually source routed over the Internet.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dirty="0">
                <a:latin typeface="Times New Roman" panose="02020603050405020304" pitchFamily="18" charset="0"/>
                <a:ea typeface="ＭＳ Ｐゴシック" panose="020B0600070205080204" pitchFamily="34" charset="-128"/>
              </a:rPr>
              <a:t>But the IP protocol actually has an option that allows the end host to specify the route of a packet by giving it a list of routers. Unfortunately, most parts of the Internet don’t support this option, because of the security implications.   The owners of different parts of the network would rather decide the path our packets take instead.</a:t>
            </a:r>
          </a:p>
          <a:p>
            <a:endParaRPr lang="en-US" altLang="en-US" dirty="0">
              <a:latin typeface="Times New Roman" panose="02020603050405020304" pitchFamily="18" charset="0"/>
              <a:ea typeface="ＭＳ Ｐゴシック" panose="020B0600070205080204" pitchFamily="34" charset="-128"/>
            </a:endParaRPr>
          </a:p>
          <a:p>
            <a:endParaRPr lang="en-US" altLang="en-US" dirty="0">
              <a:latin typeface="Times New Roman" panose="02020603050405020304" pitchFamily="18" charset="0"/>
              <a:ea typeface="ＭＳ Ｐゴシック" panose="020B0600070205080204" pitchFamily="34" charset="-128"/>
            </a:endParaRPr>
          </a:p>
          <a:p>
            <a:endParaRPr lang="en-US" altLang="en-US" dirty="0">
              <a:latin typeface="Times New Roman" panose="02020603050405020304" pitchFamily="18" charset="0"/>
              <a:ea typeface="ＭＳ Ｐゴシック" panose="020B0600070205080204" pitchFamily="34" charset="-128"/>
            </a:endParaRPr>
          </a:p>
        </p:txBody>
      </p:sp>
      <p:sp>
        <p:nvSpPr>
          <p:cNvPr id="4" name="Slide Number Placeholder 3">
            <a:extLst>
              <a:ext uri="{FF2B5EF4-FFF2-40B4-BE49-F238E27FC236}">
                <a16:creationId xmlns:a16="http://schemas.microsoft.com/office/drawing/2014/main" id="{12252607-28E8-1541-977C-71F616A10791}"/>
              </a:ext>
            </a:extLst>
          </p:cNvPr>
          <p:cNvSpPr>
            <a:spLocks noGrp="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defTabSz="903288">
              <a:defRPr sz="2400">
                <a:solidFill>
                  <a:schemeClr val="tx1"/>
                </a:solidFill>
                <a:latin typeface="Comic Sans MS" panose="030F0902030302020204" pitchFamily="66" charset="0"/>
                <a:ea typeface="ＭＳ Ｐゴシック" panose="020B0600070205080204" pitchFamily="34" charset="-128"/>
              </a:defRPr>
            </a:lvl1pPr>
            <a:lvl2pPr marL="742950" indent="-285750" defTabSz="903288">
              <a:defRPr sz="2400">
                <a:solidFill>
                  <a:schemeClr val="tx1"/>
                </a:solidFill>
                <a:latin typeface="Comic Sans MS" panose="030F0902030302020204" pitchFamily="66" charset="0"/>
                <a:ea typeface="ＭＳ Ｐゴシック" panose="020B0600070205080204" pitchFamily="34" charset="-128"/>
              </a:defRPr>
            </a:lvl2pPr>
            <a:lvl3pPr marL="1143000" indent="-228600" defTabSz="903288">
              <a:defRPr sz="2400">
                <a:solidFill>
                  <a:schemeClr val="tx1"/>
                </a:solidFill>
                <a:latin typeface="Comic Sans MS" panose="030F0902030302020204" pitchFamily="66" charset="0"/>
                <a:ea typeface="ＭＳ Ｐゴシック" panose="020B0600070205080204" pitchFamily="34" charset="-128"/>
              </a:defRPr>
            </a:lvl3pPr>
            <a:lvl4pPr marL="1600200" indent="-228600" defTabSz="903288">
              <a:defRPr sz="2400">
                <a:solidFill>
                  <a:schemeClr val="tx1"/>
                </a:solidFill>
                <a:latin typeface="Comic Sans MS" panose="030F0902030302020204" pitchFamily="66" charset="0"/>
                <a:ea typeface="ＭＳ Ｐゴシック" panose="020B0600070205080204" pitchFamily="34" charset="-128"/>
              </a:defRPr>
            </a:lvl4pPr>
            <a:lvl5pPr marL="2057400" indent="-228600" defTabSz="903288">
              <a:defRPr sz="2400">
                <a:solidFill>
                  <a:schemeClr val="tx1"/>
                </a:solidFill>
                <a:latin typeface="Comic Sans MS" panose="030F0902030302020204" pitchFamily="66" charset="0"/>
                <a:ea typeface="ＭＳ Ｐゴシック" panose="020B0600070205080204" pitchFamily="34" charset="-128"/>
              </a:defRPr>
            </a:lvl5pPr>
            <a:lvl6pPr marL="2514600" indent="-228600" defTabSz="903288"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6pPr>
            <a:lvl7pPr marL="2971800" indent="-228600" defTabSz="903288"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7pPr>
            <a:lvl8pPr marL="3429000" indent="-228600" defTabSz="903288"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8pPr>
            <a:lvl9pPr marL="3886200" indent="-228600" defTabSz="903288"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9pPr>
          </a:lstStyle>
          <a:p>
            <a:fld id="{5304CC83-5762-AE48-822B-3117F369C95B}" type="slidenum">
              <a:rPr lang="en-US" altLang="en-US" sz="1100">
                <a:latin typeface="Times New Roman" panose="02020603050405020304" pitchFamily="18" charset="0"/>
              </a:rPr>
              <a:pPr/>
              <a:t>7</a:t>
            </a:fld>
            <a:endParaRPr lang="en-US" altLang="en-US" sz="1100">
              <a:latin typeface="Times New Roman" panose="02020603050405020304" pitchFamily="18" charset="0"/>
            </a:endParaRPr>
          </a:p>
        </p:txBody>
      </p:sp>
    </p:spTree>
    <p:extLst>
      <p:ext uri="{BB962C8B-B14F-4D97-AF65-F5344CB8AC3E}">
        <p14:creationId xmlns:p14="http://schemas.microsoft.com/office/powerpoint/2010/main" val="40040817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7"/>
          <p:cNvSpPr>
            <a:spLocks noGrp="1" noChangeArrowheads="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05475" eaLnBrk="0" hangingPunct="0">
              <a:defRPr sz="1900" b="1">
                <a:solidFill>
                  <a:schemeClr val="tx1"/>
                </a:solidFill>
                <a:latin typeface="Courier New" charset="0"/>
                <a:ea typeface="ＭＳ Ｐゴシック" charset="0"/>
                <a:cs typeface="ＭＳ Ｐゴシック" charset="0"/>
              </a:defRPr>
            </a:lvl1pPr>
            <a:lvl2pPr marL="702756" indent="-270291" defTabSz="905475" eaLnBrk="0" hangingPunct="0">
              <a:defRPr sz="1900" b="1">
                <a:solidFill>
                  <a:schemeClr val="tx1"/>
                </a:solidFill>
                <a:latin typeface="Courier New" charset="0"/>
                <a:ea typeface="ＭＳ Ｐゴシック" charset="0"/>
              </a:defRPr>
            </a:lvl2pPr>
            <a:lvl3pPr marL="1081164" indent="-216233" defTabSz="905475" eaLnBrk="0" hangingPunct="0">
              <a:defRPr sz="1900" b="1">
                <a:solidFill>
                  <a:schemeClr val="tx1"/>
                </a:solidFill>
                <a:latin typeface="Courier New" charset="0"/>
                <a:ea typeface="ＭＳ Ｐゴシック" charset="0"/>
              </a:defRPr>
            </a:lvl3pPr>
            <a:lvl4pPr marL="1513629" indent="-216233" defTabSz="905475" eaLnBrk="0" hangingPunct="0">
              <a:defRPr sz="1900" b="1">
                <a:solidFill>
                  <a:schemeClr val="tx1"/>
                </a:solidFill>
                <a:latin typeface="Courier New" charset="0"/>
                <a:ea typeface="ＭＳ Ｐゴシック" charset="0"/>
              </a:defRPr>
            </a:lvl4pPr>
            <a:lvl5pPr marL="1946095" indent="-216233" defTabSz="905475" eaLnBrk="0" hangingPunct="0">
              <a:defRPr sz="1900" b="1">
                <a:solidFill>
                  <a:schemeClr val="tx1"/>
                </a:solidFill>
                <a:latin typeface="Courier New" charset="0"/>
                <a:ea typeface="ＭＳ Ｐゴシック" charset="0"/>
              </a:defRPr>
            </a:lvl5pPr>
            <a:lvl6pPr marL="2378560" indent="-216233" algn="r" defTabSz="905475" eaLnBrk="0" fontAlgn="base" hangingPunct="0">
              <a:spcBef>
                <a:spcPct val="0"/>
              </a:spcBef>
              <a:spcAft>
                <a:spcPct val="0"/>
              </a:spcAft>
              <a:defRPr sz="1900" b="1">
                <a:solidFill>
                  <a:schemeClr val="tx1"/>
                </a:solidFill>
                <a:latin typeface="Courier New" charset="0"/>
                <a:ea typeface="ＭＳ Ｐゴシック" charset="0"/>
              </a:defRPr>
            </a:lvl6pPr>
            <a:lvl7pPr marL="2811026" indent="-216233" algn="r" defTabSz="905475" eaLnBrk="0" fontAlgn="base" hangingPunct="0">
              <a:spcBef>
                <a:spcPct val="0"/>
              </a:spcBef>
              <a:spcAft>
                <a:spcPct val="0"/>
              </a:spcAft>
              <a:defRPr sz="1900" b="1">
                <a:solidFill>
                  <a:schemeClr val="tx1"/>
                </a:solidFill>
                <a:latin typeface="Courier New" charset="0"/>
                <a:ea typeface="ＭＳ Ｐゴシック" charset="0"/>
              </a:defRPr>
            </a:lvl7pPr>
            <a:lvl8pPr marL="3243491" indent="-216233" algn="r" defTabSz="905475" eaLnBrk="0" fontAlgn="base" hangingPunct="0">
              <a:spcBef>
                <a:spcPct val="0"/>
              </a:spcBef>
              <a:spcAft>
                <a:spcPct val="0"/>
              </a:spcAft>
              <a:defRPr sz="1900" b="1">
                <a:solidFill>
                  <a:schemeClr val="tx1"/>
                </a:solidFill>
                <a:latin typeface="Courier New" charset="0"/>
                <a:ea typeface="ＭＳ Ｐゴシック" charset="0"/>
              </a:defRPr>
            </a:lvl8pPr>
            <a:lvl9pPr marL="3675957" indent="-216233" algn="r" defTabSz="905475" eaLnBrk="0" fontAlgn="base" hangingPunct="0">
              <a:spcBef>
                <a:spcPct val="0"/>
              </a:spcBef>
              <a:spcAft>
                <a:spcPct val="0"/>
              </a:spcAft>
              <a:defRPr sz="1900" b="1">
                <a:solidFill>
                  <a:schemeClr val="tx1"/>
                </a:solidFill>
                <a:latin typeface="Courier New" charset="0"/>
                <a:ea typeface="ＭＳ Ｐゴシック" charset="0"/>
              </a:defRPr>
            </a:lvl9pPr>
          </a:lstStyle>
          <a:p>
            <a:pPr eaLnBrk="1" hangingPunct="1"/>
            <a:fld id="{AA40FC15-9726-1A47-AF7D-B59B2A65FBC5}" type="slidenum">
              <a:rPr lang="en-US" sz="1200" b="0">
                <a:latin typeface="Times New Roman" charset="0"/>
              </a:rPr>
              <a:pPr eaLnBrk="1" hangingPunct="1"/>
              <a:t>16</a:t>
            </a:fld>
            <a:endParaRPr lang="en-US" sz="1200" b="0">
              <a:latin typeface="Times New Roman" charset="0"/>
            </a:endParaRPr>
          </a:p>
        </p:txBody>
      </p:sp>
      <p:sp>
        <p:nvSpPr>
          <p:cNvPr id="89090" name="Rectangle 2"/>
          <p:cNvSpPr>
            <a:spLocks noGrp="1" noRot="1" noChangeAspect="1" noChangeArrowheads="1"/>
          </p:cNvSpPr>
          <p:nvPr>
            <p:ph type="sldImg"/>
          </p:nvPr>
        </p:nvSpPr>
        <p:spPr>
          <a:xfrm>
            <a:off x="381000" y="685800"/>
            <a:ext cx="6096000" cy="3429000"/>
          </a:xfrm>
          <a:solidFill>
            <a:srgbClr val="FFFFFF"/>
          </a:solidFill>
          <a:ln/>
        </p:spPr>
      </p:sp>
      <p:sp>
        <p:nvSpPr>
          <p:cNvPr id="89091" name="Rectangle 3"/>
          <p:cNvSpPr>
            <a:spLocks noGrp="1" noChangeArrowheads="1"/>
          </p:cNvSpPr>
          <p:nvPr>
            <p:ph type="body" idx="1"/>
          </p:nvPr>
        </p:nvSpPr>
        <p:spPr>
          <a:solidFill>
            <a:srgbClr val="FFFFFF"/>
          </a:solidFill>
          <a:ln>
            <a:solidFill>
              <a:srgbClr val="000000"/>
            </a:solidFill>
          </a:ln>
          <a:extLs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extLst>
      <p:ext uri="{BB962C8B-B14F-4D97-AF65-F5344CB8AC3E}">
        <p14:creationId xmlns:p14="http://schemas.microsoft.com/office/powerpoint/2010/main" val="29326475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7417E17-AB82-FA42-89F1-30E19C6E18DA}"/>
              </a:ext>
            </a:extLst>
          </p:cNvPr>
          <p:cNvSpPr>
            <a:spLocks noGrp="1" noChangeArrowheads="1"/>
          </p:cNvSpPr>
          <p:nvPr>
            <p:ph type="sldNum" sz="quarter" idx="5"/>
          </p:nvPr>
        </p:nvSpPr>
        <p:spPr>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defTabSz="903288">
              <a:defRPr sz="2400">
                <a:solidFill>
                  <a:schemeClr val="tx1"/>
                </a:solidFill>
                <a:latin typeface="Comic Sans MS" panose="030F0902030302020204" pitchFamily="66" charset="0"/>
                <a:ea typeface="ＭＳ Ｐゴシック" panose="020B0600070205080204" pitchFamily="34" charset="-128"/>
              </a:defRPr>
            </a:lvl1pPr>
            <a:lvl2pPr marL="742950" indent="-285750" defTabSz="903288">
              <a:defRPr sz="2400">
                <a:solidFill>
                  <a:schemeClr val="tx1"/>
                </a:solidFill>
                <a:latin typeface="Comic Sans MS" panose="030F0902030302020204" pitchFamily="66" charset="0"/>
                <a:ea typeface="ＭＳ Ｐゴシック" panose="020B0600070205080204" pitchFamily="34" charset="-128"/>
              </a:defRPr>
            </a:lvl2pPr>
            <a:lvl3pPr marL="1143000" indent="-228600" defTabSz="903288">
              <a:defRPr sz="2400">
                <a:solidFill>
                  <a:schemeClr val="tx1"/>
                </a:solidFill>
                <a:latin typeface="Comic Sans MS" panose="030F0902030302020204" pitchFamily="66" charset="0"/>
                <a:ea typeface="ＭＳ Ｐゴシック" panose="020B0600070205080204" pitchFamily="34" charset="-128"/>
              </a:defRPr>
            </a:lvl3pPr>
            <a:lvl4pPr marL="1600200" indent="-228600" defTabSz="903288">
              <a:defRPr sz="2400">
                <a:solidFill>
                  <a:schemeClr val="tx1"/>
                </a:solidFill>
                <a:latin typeface="Comic Sans MS" panose="030F0902030302020204" pitchFamily="66" charset="0"/>
                <a:ea typeface="ＭＳ Ｐゴシック" panose="020B0600070205080204" pitchFamily="34" charset="-128"/>
              </a:defRPr>
            </a:lvl4pPr>
            <a:lvl5pPr marL="2057400" indent="-228600" defTabSz="903288">
              <a:defRPr sz="2400">
                <a:solidFill>
                  <a:schemeClr val="tx1"/>
                </a:solidFill>
                <a:latin typeface="Comic Sans MS" panose="030F0902030302020204" pitchFamily="66" charset="0"/>
                <a:ea typeface="ＭＳ Ｐゴシック" panose="020B0600070205080204" pitchFamily="34" charset="-128"/>
              </a:defRPr>
            </a:lvl5pPr>
            <a:lvl6pPr marL="2514600" indent="-228600" defTabSz="903288"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6pPr>
            <a:lvl7pPr marL="2971800" indent="-228600" defTabSz="903288"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7pPr>
            <a:lvl8pPr marL="3429000" indent="-228600" defTabSz="903288"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8pPr>
            <a:lvl9pPr marL="3886200" indent="-228600" defTabSz="903288"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9pPr>
          </a:lstStyle>
          <a:p>
            <a:fld id="{37642B89-53CC-6A4C-A6F7-436EE64B8A6C}" type="slidenum">
              <a:rPr lang="en-US" altLang="en-US" sz="1100">
                <a:latin typeface="Times New Roman" panose="02020603050405020304" pitchFamily="18" charset="0"/>
              </a:rPr>
              <a:pPr/>
              <a:t>35</a:t>
            </a:fld>
            <a:endParaRPr lang="en-US" altLang="en-US" sz="1100">
              <a:latin typeface="Times New Roman" panose="02020603050405020304" pitchFamily="18" charset="0"/>
            </a:endParaRPr>
          </a:p>
        </p:txBody>
      </p:sp>
      <p:sp>
        <p:nvSpPr>
          <p:cNvPr id="130050" name="Rectangle 2">
            <a:extLst>
              <a:ext uri="{FF2B5EF4-FFF2-40B4-BE49-F238E27FC236}">
                <a16:creationId xmlns:a16="http://schemas.microsoft.com/office/drawing/2014/main" id="{201FE981-A46D-004D-81B7-D942A88C11D4}"/>
              </a:ext>
            </a:extLst>
          </p:cNvPr>
          <p:cNvSpPr>
            <a:spLocks noGrp="1" noRot="1" noChangeAspect="1" noChangeArrowheads="1" noTextEdit="1"/>
          </p:cNvSpPr>
          <p:nvPr>
            <p:ph type="sldImg"/>
          </p:nvPr>
        </p:nvSpPr>
        <p:spPr>
          <a:xfrm>
            <a:off x="381000" y="685800"/>
            <a:ext cx="6096000" cy="3429000"/>
          </a:xfrm>
          <a:ln/>
          <a:extLst>
            <a:ext uri="{FAA26D3D-D897-4be2-8F04-BA451C77F1D7}">
              <ma14:placeholderFlag xmlns="" xmlns:ma14="http://schemas.microsoft.com/office/mac/drawingml/2011/main" val="1"/>
            </a:ext>
          </a:extLst>
        </p:spPr>
      </p:sp>
      <p:sp>
        <p:nvSpPr>
          <p:cNvPr id="130051" name="Rectangle 3">
            <a:extLst>
              <a:ext uri="{FF2B5EF4-FFF2-40B4-BE49-F238E27FC236}">
                <a16:creationId xmlns:a16="http://schemas.microsoft.com/office/drawing/2014/main" id="{3F43E28F-8892-564E-A347-A861768C2E16}"/>
              </a:ext>
            </a:extLst>
          </p:cNvPr>
          <p:cNvSpPr>
            <a:spLocks noGrp="1" noChangeArrowheads="1"/>
          </p:cNvSpPr>
          <p:nvPr>
            <p:ph type="body" idx="1"/>
          </p:nvPr>
        </p:nvSpPr>
        <p:spPr/>
        <p:txBody>
          <a:bodyPr/>
          <a:lstStyle/>
          <a:p>
            <a:pPr>
              <a:defRPr/>
            </a:pPr>
            <a:endParaRPr lang="en-US"/>
          </a:p>
        </p:txBody>
      </p:sp>
    </p:spTree>
    <p:extLst>
      <p:ext uri="{BB962C8B-B14F-4D97-AF65-F5344CB8AC3E}">
        <p14:creationId xmlns:p14="http://schemas.microsoft.com/office/powerpoint/2010/main" val="9107683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613" y="8685213"/>
            <a:ext cx="2971800" cy="457200"/>
          </a:xfrm>
          <a:prstGeom prst="rect">
            <a:avLst/>
          </a:prstGeom>
        </p:spPr>
        <p:txBody>
          <a:bodyPr/>
          <a:lstStyle/>
          <a:p>
            <a:pPr>
              <a:defRPr/>
            </a:pPr>
            <a:fld id="{5D4792BA-9DBB-9C4D-9B04-7234DCBBA206}" type="slidenum">
              <a:rPr lang="en-US"/>
              <a:pPr>
                <a:defRPr/>
              </a:pPr>
              <a:t>37</a:t>
            </a:fld>
            <a:endParaRPr lang="en-US"/>
          </a:p>
        </p:txBody>
      </p:sp>
      <p:sp>
        <p:nvSpPr>
          <p:cNvPr id="120834" name="Rectangle 2"/>
          <p:cNvSpPr>
            <a:spLocks noGrp="1" noRot="1" noChangeAspect="1" noChangeArrowheads="1" noTextEdit="1"/>
          </p:cNvSpPr>
          <p:nvPr>
            <p:ph type="sldImg"/>
          </p:nvPr>
        </p:nvSpPr>
        <p:spPr>
          <a:xfrm>
            <a:off x="381000" y="685800"/>
            <a:ext cx="6096000" cy="3429000"/>
          </a:xfrm>
          <a:ln/>
          <a:extLst>
            <a:ext uri="{FAA26D3D-D897-4be2-8F04-BA451C77F1D7}">
              <ma14:placeholderFlag xmlns="" xmlns:ma14="http://schemas.microsoft.com/office/mac/drawingml/2011/main" val="1"/>
            </a:ext>
          </a:extLst>
        </p:spPr>
      </p:sp>
      <p:sp>
        <p:nvSpPr>
          <p:cNvPr id="120835" name="Rectangle 3"/>
          <p:cNvSpPr>
            <a:spLocks noGrp="1" noChangeArrowheads="1"/>
          </p:cNvSpPr>
          <p:nvPr>
            <p:ph type="body" idx="1"/>
          </p:nvPr>
        </p:nvSpPr>
        <p:spPr/>
        <p:txBody>
          <a:bodyPr/>
          <a:lstStyle/>
          <a:p>
            <a:pPr>
              <a:defRPr/>
            </a:pPr>
            <a:endParaRPr lang="en-US" dirty="0"/>
          </a:p>
        </p:txBody>
      </p:sp>
    </p:spTree>
    <p:extLst>
      <p:ext uri="{BB962C8B-B14F-4D97-AF65-F5344CB8AC3E}">
        <p14:creationId xmlns:p14="http://schemas.microsoft.com/office/powerpoint/2010/main" val="23304777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613" y="8685213"/>
            <a:ext cx="2971800" cy="457200"/>
          </a:xfrm>
          <a:prstGeom prst="rect">
            <a:avLst/>
          </a:prstGeom>
        </p:spPr>
        <p:txBody>
          <a:bodyPr/>
          <a:lstStyle/>
          <a:p>
            <a:pPr>
              <a:defRPr/>
            </a:pPr>
            <a:fld id="{5D4792BA-9DBB-9C4D-9B04-7234DCBBA206}" type="slidenum">
              <a:rPr lang="en-US"/>
              <a:pPr>
                <a:defRPr/>
              </a:pPr>
              <a:t>38</a:t>
            </a:fld>
            <a:endParaRPr lang="en-US"/>
          </a:p>
        </p:txBody>
      </p:sp>
      <p:sp>
        <p:nvSpPr>
          <p:cNvPr id="120834" name="Rectangle 2"/>
          <p:cNvSpPr>
            <a:spLocks noGrp="1" noRot="1" noChangeAspect="1" noChangeArrowheads="1" noTextEdit="1"/>
          </p:cNvSpPr>
          <p:nvPr>
            <p:ph type="sldImg"/>
          </p:nvPr>
        </p:nvSpPr>
        <p:spPr>
          <a:xfrm>
            <a:off x="381000" y="685800"/>
            <a:ext cx="6096000" cy="3429000"/>
          </a:xfrm>
          <a:ln/>
          <a:extLst>
            <a:ext uri="{FAA26D3D-D897-4be2-8F04-BA451C77F1D7}">
              <ma14:placeholderFlag xmlns="" xmlns:ma14="http://schemas.microsoft.com/office/mac/drawingml/2011/main" val="1"/>
            </a:ext>
          </a:extLst>
        </p:spPr>
      </p:sp>
      <p:sp>
        <p:nvSpPr>
          <p:cNvPr id="120835" name="Rectangle 3"/>
          <p:cNvSpPr>
            <a:spLocks noGrp="1" noChangeArrowheads="1"/>
          </p:cNvSpPr>
          <p:nvPr>
            <p:ph type="body" idx="1"/>
          </p:nvPr>
        </p:nvSpPr>
        <p:spPr/>
        <p:txBody>
          <a:bodyPr/>
          <a:lstStyle/>
          <a:p>
            <a:pPr>
              <a:defRPr/>
            </a:pPr>
            <a:endParaRPr lang="en-US" dirty="0"/>
          </a:p>
        </p:txBody>
      </p:sp>
    </p:spTree>
    <p:extLst>
      <p:ext uri="{BB962C8B-B14F-4D97-AF65-F5344CB8AC3E}">
        <p14:creationId xmlns:p14="http://schemas.microsoft.com/office/powerpoint/2010/main" val="8093008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613" y="8685213"/>
            <a:ext cx="2971800" cy="457200"/>
          </a:xfrm>
          <a:prstGeom prst="rect">
            <a:avLst/>
          </a:prstGeom>
        </p:spPr>
        <p:txBody>
          <a:bodyPr/>
          <a:lstStyle/>
          <a:p>
            <a:pPr>
              <a:defRPr/>
            </a:pPr>
            <a:fld id="{5D4792BA-9DBB-9C4D-9B04-7234DCBBA206}" type="slidenum">
              <a:rPr lang="en-US"/>
              <a:pPr>
                <a:defRPr/>
              </a:pPr>
              <a:t>39</a:t>
            </a:fld>
            <a:endParaRPr lang="en-US"/>
          </a:p>
        </p:txBody>
      </p:sp>
      <p:sp>
        <p:nvSpPr>
          <p:cNvPr id="120834" name="Rectangle 2"/>
          <p:cNvSpPr>
            <a:spLocks noGrp="1" noRot="1" noChangeAspect="1" noChangeArrowheads="1" noTextEdit="1"/>
          </p:cNvSpPr>
          <p:nvPr>
            <p:ph type="sldImg"/>
          </p:nvPr>
        </p:nvSpPr>
        <p:spPr>
          <a:xfrm>
            <a:off x="381000" y="685800"/>
            <a:ext cx="6096000" cy="3429000"/>
          </a:xfrm>
          <a:ln/>
          <a:extLst>
            <a:ext uri="{FAA26D3D-D897-4be2-8F04-BA451C77F1D7}">
              <ma14:placeholderFlag xmlns="" xmlns:ma14="http://schemas.microsoft.com/office/mac/drawingml/2011/main" val="1"/>
            </a:ext>
          </a:extLst>
        </p:spPr>
      </p:sp>
      <p:sp>
        <p:nvSpPr>
          <p:cNvPr id="120835" name="Rectangle 3"/>
          <p:cNvSpPr>
            <a:spLocks noGrp="1" noChangeArrowheads="1"/>
          </p:cNvSpPr>
          <p:nvPr>
            <p:ph type="body" idx="1"/>
          </p:nvPr>
        </p:nvSpPr>
        <p:spPr/>
        <p:txBody>
          <a:bodyPr/>
          <a:lstStyle/>
          <a:p>
            <a:pPr>
              <a:defRPr/>
            </a:pPr>
            <a:endParaRPr lang="en-US" dirty="0"/>
          </a:p>
        </p:txBody>
      </p:sp>
    </p:spTree>
    <p:extLst>
      <p:ext uri="{BB962C8B-B14F-4D97-AF65-F5344CB8AC3E}">
        <p14:creationId xmlns:p14="http://schemas.microsoft.com/office/powerpoint/2010/main" val="254404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p>
        </p:txBody>
      </p:sp>
      <p:sp>
        <p:nvSpPr>
          <p:cNvPr id="4" name="Rectangle 10">
            <a:extLst>
              <a:ext uri="{FF2B5EF4-FFF2-40B4-BE49-F238E27FC236}">
                <a16:creationId xmlns:a16="http://schemas.microsoft.com/office/drawing/2014/main" id="{224DDA2E-56B4-9046-AFAB-68D0F921E7F9}"/>
              </a:ext>
            </a:extLst>
          </p:cNvPr>
          <p:cNvSpPr>
            <a:spLocks noGrp="1" noChangeArrowheads="1"/>
          </p:cNvSpPr>
          <p:nvPr>
            <p:ph type="sldNum" sz="quarter" idx="10"/>
          </p:nvPr>
        </p:nvSpPr>
        <p:spPr>
          <a:ln/>
        </p:spPr>
        <p:txBody>
          <a:bodyPr/>
          <a:lstStyle>
            <a:lvl1pPr>
              <a:defRPr/>
            </a:lvl1pPr>
          </a:lstStyle>
          <a:p>
            <a:fld id="{C9E6340A-C286-D14B-87B3-E30F2E38425E}" type="slidenum">
              <a:rPr lang="en-US" altLang="en-US"/>
              <a:pPr/>
              <a:t>‹#›</a:t>
            </a:fld>
            <a:endParaRPr lang="en-US" altLang="en-US"/>
          </a:p>
        </p:txBody>
      </p:sp>
    </p:spTree>
    <p:extLst>
      <p:ext uri="{BB962C8B-B14F-4D97-AF65-F5344CB8AC3E}">
        <p14:creationId xmlns:p14="http://schemas.microsoft.com/office/powerpoint/2010/main" val="456128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a:extLst>
              <a:ext uri="{FF2B5EF4-FFF2-40B4-BE49-F238E27FC236}">
                <a16:creationId xmlns:a16="http://schemas.microsoft.com/office/drawing/2014/main" id="{D8D953CB-5CBB-8046-8FC5-44F5ACEBB26D}"/>
              </a:ext>
            </a:extLst>
          </p:cNvPr>
          <p:cNvSpPr>
            <a:spLocks noGrp="1" noChangeArrowheads="1"/>
          </p:cNvSpPr>
          <p:nvPr>
            <p:ph type="sldNum" sz="quarter" idx="10"/>
          </p:nvPr>
        </p:nvSpPr>
        <p:spPr>
          <a:ln/>
        </p:spPr>
        <p:txBody>
          <a:bodyPr/>
          <a:lstStyle>
            <a:lvl1pPr>
              <a:defRPr/>
            </a:lvl1pPr>
          </a:lstStyle>
          <a:p>
            <a:fld id="{9348F6BE-35C0-FA45-8A15-123639A4F292}" type="slidenum">
              <a:rPr lang="en-US" altLang="en-US"/>
              <a:pPr/>
              <a:t>‹#›</a:t>
            </a:fld>
            <a:endParaRPr lang="en-US" altLang="en-US"/>
          </a:p>
        </p:txBody>
      </p:sp>
    </p:spTree>
    <p:extLst>
      <p:ext uri="{BB962C8B-B14F-4D97-AF65-F5344CB8AC3E}">
        <p14:creationId xmlns:p14="http://schemas.microsoft.com/office/powerpoint/2010/main" val="3009950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a:extLst>
              <a:ext uri="{FF2B5EF4-FFF2-40B4-BE49-F238E27FC236}">
                <a16:creationId xmlns:a16="http://schemas.microsoft.com/office/drawing/2014/main" id="{1F9892FF-4EF7-2543-A847-02C58EDABD1C}"/>
              </a:ext>
            </a:extLst>
          </p:cNvPr>
          <p:cNvSpPr>
            <a:spLocks noGrp="1" noChangeArrowheads="1"/>
          </p:cNvSpPr>
          <p:nvPr>
            <p:ph type="sldNum" sz="quarter" idx="10"/>
          </p:nvPr>
        </p:nvSpPr>
        <p:spPr>
          <a:ln/>
        </p:spPr>
        <p:txBody>
          <a:bodyPr/>
          <a:lstStyle>
            <a:lvl1pPr>
              <a:defRPr/>
            </a:lvl1pPr>
          </a:lstStyle>
          <a:p>
            <a:fld id="{35F13EFA-2572-164D-B51D-1447E74E5629}" type="slidenum">
              <a:rPr lang="en-US" altLang="en-US"/>
              <a:pPr/>
              <a:t>‹#›</a:t>
            </a:fld>
            <a:endParaRPr lang="en-US" altLang="en-US"/>
          </a:p>
        </p:txBody>
      </p:sp>
    </p:spTree>
    <p:extLst>
      <p:ext uri="{BB962C8B-B14F-4D97-AF65-F5344CB8AC3E}">
        <p14:creationId xmlns:p14="http://schemas.microsoft.com/office/powerpoint/2010/main" val="6055864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11" name="Shape 11"/>
          <p:cNvSpPr>
            <a:spLocks noGrp="1"/>
          </p:cNvSpPr>
          <p:nvPr>
            <p:ph type="title"/>
          </p:nvPr>
        </p:nvSpPr>
        <p:spPr>
          <a:prstGeom prst="rect">
            <a:avLst/>
          </a:prstGeom>
        </p:spPr>
        <p:txBody>
          <a:bodyPr/>
          <a:lstStyle/>
          <a:p>
            <a:pPr lvl="0">
              <a:defRPr sz="1800"/>
            </a:pPr>
            <a:r>
              <a:rPr sz="3713"/>
              <a:t>Title Text</a:t>
            </a:r>
          </a:p>
        </p:txBody>
      </p:sp>
      <p:sp>
        <p:nvSpPr>
          <p:cNvPr id="12" name="Shape 12"/>
          <p:cNvSpPr>
            <a:spLocks noGrp="1"/>
          </p:cNvSpPr>
          <p:nvPr>
            <p:ph type="body" idx="1"/>
          </p:nvPr>
        </p:nvSpPr>
        <p:spPr>
          <a:prstGeom prst="rect">
            <a:avLst/>
          </a:prstGeom>
        </p:spPr>
        <p:txBody>
          <a:bodyPr/>
          <a:lstStyle>
            <a:lvl2pPr marL="600075" indent="-171450">
              <a:buFont typeface="Lucida Grande"/>
              <a:buChar char="►"/>
              <a:defRPr sz="1575"/>
            </a:lvl2pPr>
            <a:lvl3pPr marL="821531" indent="-142875">
              <a:buChar char="-"/>
              <a:defRPr sz="1238"/>
            </a:lvl3pPr>
            <a:lvl4pPr marL="1071563" indent="-142875">
              <a:buChar char="-"/>
              <a:defRPr sz="1238"/>
            </a:lvl4pPr>
            <a:lvl5pPr marL="1321594" indent="-142875">
              <a:buChar char="-"/>
              <a:defRPr sz="1238"/>
            </a:lvl5pPr>
          </a:lstStyle>
          <a:p>
            <a:pPr lvl="0">
              <a:defRPr sz="1800"/>
            </a:pPr>
            <a:r>
              <a:rPr sz="1800"/>
              <a:t>Body Level One</a:t>
            </a:r>
          </a:p>
          <a:p>
            <a:pPr lvl="1">
              <a:defRPr sz="1800"/>
            </a:pPr>
            <a:r>
              <a:rPr sz="1575"/>
              <a:t>Body Level Two</a:t>
            </a:r>
          </a:p>
          <a:p>
            <a:pPr lvl="2">
              <a:defRPr sz="1800"/>
            </a:pPr>
            <a:r>
              <a:rPr sz="1238"/>
              <a:t>Body Level Three</a:t>
            </a:r>
          </a:p>
          <a:p>
            <a:pPr lvl="3">
              <a:defRPr sz="1800"/>
            </a:pPr>
            <a:r>
              <a:rPr sz="1238"/>
              <a:t>Body Level Four</a:t>
            </a:r>
          </a:p>
          <a:p>
            <a:pPr lvl="4">
              <a:defRPr sz="1800"/>
            </a:pPr>
            <a:r>
              <a:rPr sz="1238"/>
              <a:t>Body Level Five</a:t>
            </a:r>
          </a:p>
        </p:txBody>
      </p:sp>
      <p:sp>
        <p:nvSpPr>
          <p:cNvPr id="13" name="Shape 13"/>
          <p:cNvSpPr>
            <a:spLocks noGrp="1"/>
          </p:cNvSpPr>
          <p:nvPr>
            <p:ph type="sldNum" sz="quarter" idx="2"/>
          </p:nvPr>
        </p:nvSpPr>
        <p:spPr>
          <a:prstGeom prst="rect">
            <a:avLst/>
          </a:prstGeom>
        </p:spPr>
        <p:txBody>
          <a:bodyPr/>
          <a:lstStyle/>
          <a:p>
            <a:pPr lvl="0"/>
            <a:fld id="{86CB4B4D-7CA3-9044-876B-883B54F8677D}" type="slidenum">
              <a:t>‹#›</a:t>
            </a:fld>
            <a:endParaRPr/>
          </a:p>
        </p:txBody>
      </p:sp>
    </p:spTree>
    <p:extLst>
      <p:ext uri="{BB962C8B-B14F-4D97-AF65-F5344CB8AC3E}">
        <p14:creationId xmlns:p14="http://schemas.microsoft.com/office/powerpoint/2010/main" val="1642900255"/>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28" name="Shape 28"/>
          <p:cNvSpPr>
            <a:spLocks noGrp="1"/>
          </p:cNvSpPr>
          <p:nvPr>
            <p:ph type="title"/>
          </p:nvPr>
        </p:nvSpPr>
        <p:spPr>
          <a:xfrm>
            <a:off x="892969" y="135731"/>
            <a:ext cx="7358063" cy="1285875"/>
          </a:xfrm>
          <a:prstGeom prst="rect">
            <a:avLst/>
          </a:prstGeom>
        </p:spPr>
        <p:txBody>
          <a:bodyPr/>
          <a:lstStyle>
            <a:lvl1pPr>
              <a:defRPr sz="4388"/>
            </a:lvl1pPr>
          </a:lstStyle>
          <a:p>
            <a:pPr lvl="0">
              <a:defRPr sz="1800"/>
            </a:pPr>
            <a:r>
              <a:rPr sz="4388"/>
              <a:t>Title Text</a:t>
            </a:r>
          </a:p>
        </p:txBody>
      </p:sp>
      <p:sp>
        <p:nvSpPr>
          <p:cNvPr id="29" name="Shape 29"/>
          <p:cNvSpPr>
            <a:spLocks noGrp="1"/>
          </p:cNvSpPr>
          <p:nvPr>
            <p:ph type="sldNum" sz="quarter" idx="2"/>
          </p:nvPr>
        </p:nvSpPr>
        <p:spPr>
          <a:prstGeom prst="rect">
            <a:avLst/>
          </a:prstGeom>
        </p:spPr>
        <p:txBody>
          <a:bodyPr/>
          <a:lstStyle/>
          <a:p>
            <a:pPr lvl="0"/>
            <a:fld id="{86CB4B4D-7CA3-9044-876B-883B54F8677D}" type="slidenum">
              <a:t>‹#›</a:t>
            </a:fld>
            <a:endParaRPr/>
          </a:p>
        </p:txBody>
      </p:sp>
    </p:spTree>
    <p:extLst>
      <p:ext uri="{BB962C8B-B14F-4D97-AF65-F5344CB8AC3E}">
        <p14:creationId xmlns:p14="http://schemas.microsoft.com/office/powerpoint/2010/main" val="1454652513"/>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a:extLst>
              <a:ext uri="{FF2B5EF4-FFF2-40B4-BE49-F238E27FC236}">
                <a16:creationId xmlns:a16="http://schemas.microsoft.com/office/drawing/2014/main" id="{8ECB71CC-0BDC-F746-AD73-8FA97C96CDD6}"/>
              </a:ext>
            </a:extLst>
          </p:cNvPr>
          <p:cNvSpPr>
            <a:spLocks noGrp="1" noChangeArrowheads="1"/>
          </p:cNvSpPr>
          <p:nvPr>
            <p:ph type="sldNum" sz="quarter" idx="10"/>
          </p:nvPr>
        </p:nvSpPr>
        <p:spPr>
          <a:ln/>
        </p:spPr>
        <p:txBody>
          <a:bodyPr/>
          <a:lstStyle>
            <a:lvl1pPr>
              <a:defRPr/>
            </a:lvl1pPr>
          </a:lstStyle>
          <a:p>
            <a:fld id="{5328B5F4-9676-1D47-98AA-AF6FFDAECEFB}" type="slidenum">
              <a:rPr lang="en-US" altLang="en-US"/>
              <a:pPr/>
              <a:t>‹#›</a:t>
            </a:fld>
            <a:endParaRPr lang="en-US" altLang="en-US"/>
          </a:p>
        </p:txBody>
      </p:sp>
    </p:spTree>
    <p:extLst>
      <p:ext uri="{BB962C8B-B14F-4D97-AF65-F5344CB8AC3E}">
        <p14:creationId xmlns:p14="http://schemas.microsoft.com/office/powerpoint/2010/main" val="3293494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4" name="Rectangle 10">
            <a:extLst>
              <a:ext uri="{FF2B5EF4-FFF2-40B4-BE49-F238E27FC236}">
                <a16:creationId xmlns:a16="http://schemas.microsoft.com/office/drawing/2014/main" id="{5289E998-D78E-F244-AFAB-CC1A4CC30180}"/>
              </a:ext>
            </a:extLst>
          </p:cNvPr>
          <p:cNvSpPr>
            <a:spLocks noGrp="1" noChangeArrowheads="1"/>
          </p:cNvSpPr>
          <p:nvPr>
            <p:ph type="sldNum" sz="quarter" idx="10"/>
          </p:nvPr>
        </p:nvSpPr>
        <p:spPr>
          <a:ln/>
        </p:spPr>
        <p:txBody>
          <a:bodyPr/>
          <a:lstStyle>
            <a:lvl1pPr>
              <a:defRPr/>
            </a:lvl1pPr>
          </a:lstStyle>
          <a:p>
            <a:fld id="{A01C77D2-228A-4F42-BF6E-07454FB63B8F}" type="slidenum">
              <a:rPr lang="en-US" altLang="en-US"/>
              <a:pPr/>
              <a:t>‹#›</a:t>
            </a:fld>
            <a:endParaRPr lang="en-US" altLang="en-US"/>
          </a:p>
        </p:txBody>
      </p:sp>
    </p:spTree>
    <p:extLst>
      <p:ext uri="{BB962C8B-B14F-4D97-AF65-F5344CB8AC3E}">
        <p14:creationId xmlns:p14="http://schemas.microsoft.com/office/powerpoint/2010/main" val="2274193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
            <a:extLst>
              <a:ext uri="{FF2B5EF4-FFF2-40B4-BE49-F238E27FC236}">
                <a16:creationId xmlns:a16="http://schemas.microsoft.com/office/drawing/2014/main" id="{19BD1FE2-C3E1-DA44-BA3C-64F304DCED82}"/>
              </a:ext>
            </a:extLst>
          </p:cNvPr>
          <p:cNvSpPr>
            <a:spLocks noGrp="1" noChangeArrowheads="1"/>
          </p:cNvSpPr>
          <p:nvPr>
            <p:ph type="sldNum" sz="quarter" idx="10"/>
          </p:nvPr>
        </p:nvSpPr>
        <p:spPr>
          <a:ln/>
        </p:spPr>
        <p:txBody>
          <a:bodyPr/>
          <a:lstStyle>
            <a:lvl1pPr>
              <a:defRPr/>
            </a:lvl1pPr>
          </a:lstStyle>
          <a:p>
            <a:fld id="{F2605EC0-BAF3-DD41-AE64-E40F5DF1FE36}" type="slidenum">
              <a:rPr lang="en-US" altLang="en-US"/>
              <a:pPr/>
              <a:t>‹#›</a:t>
            </a:fld>
            <a:endParaRPr lang="en-US" altLang="en-US"/>
          </a:p>
        </p:txBody>
      </p:sp>
    </p:spTree>
    <p:extLst>
      <p:ext uri="{BB962C8B-B14F-4D97-AF65-F5344CB8AC3E}">
        <p14:creationId xmlns:p14="http://schemas.microsoft.com/office/powerpoint/2010/main" val="859073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0">
            <a:extLst>
              <a:ext uri="{FF2B5EF4-FFF2-40B4-BE49-F238E27FC236}">
                <a16:creationId xmlns:a16="http://schemas.microsoft.com/office/drawing/2014/main" id="{63C34B89-03EA-BC40-9B34-2ABBADE5EAD1}"/>
              </a:ext>
            </a:extLst>
          </p:cNvPr>
          <p:cNvSpPr>
            <a:spLocks noGrp="1" noChangeArrowheads="1"/>
          </p:cNvSpPr>
          <p:nvPr>
            <p:ph type="sldNum" sz="quarter" idx="10"/>
          </p:nvPr>
        </p:nvSpPr>
        <p:spPr>
          <a:ln/>
        </p:spPr>
        <p:txBody>
          <a:bodyPr/>
          <a:lstStyle>
            <a:lvl1pPr>
              <a:defRPr/>
            </a:lvl1pPr>
          </a:lstStyle>
          <a:p>
            <a:fld id="{06FDCE43-CAD3-B84C-852A-F1847C8700FB}" type="slidenum">
              <a:rPr lang="en-US" altLang="en-US"/>
              <a:pPr/>
              <a:t>‹#›</a:t>
            </a:fld>
            <a:endParaRPr lang="en-US" altLang="en-US"/>
          </a:p>
        </p:txBody>
      </p:sp>
    </p:spTree>
    <p:extLst>
      <p:ext uri="{BB962C8B-B14F-4D97-AF65-F5344CB8AC3E}">
        <p14:creationId xmlns:p14="http://schemas.microsoft.com/office/powerpoint/2010/main" val="1114572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0">
            <a:extLst>
              <a:ext uri="{FF2B5EF4-FFF2-40B4-BE49-F238E27FC236}">
                <a16:creationId xmlns:a16="http://schemas.microsoft.com/office/drawing/2014/main" id="{BE788F69-EC91-B84C-8403-2ABA504706D6}"/>
              </a:ext>
            </a:extLst>
          </p:cNvPr>
          <p:cNvSpPr>
            <a:spLocks noGrp="1" noChangeArrowheads="1"/>
          </p:cNvSpPr>
          <p:nvPr>
            <p:ph type="sldNum" sz="quarter" idx="10"/>
          </p:nvPr>
        </p:nvSpPr>
        <p:spPr>
          <a:ln/>
        </p:spPr>
        <p:txBody>
          <a:bodyPr/>
          <a:lstStyle>
            <a:lvl1pPr>
              <a:defRPr/>
            </a:lvl1pPr>
          </a:lstStyle>
          <a:p>
            <a:fld id="{5362F1D9-FE34-B347-A00E-420F037BCE0D}" type="slidenum">
              <a:rPr lang="en-US" altLang="en-US"/>
              <a:pPr/>
              <a:t>‹#›</a:t>
            </a:fld>
            <a:endParaRPr lang="en-US" altLang="en-US"/>
          </a:p>
        </p:txBody>
      </p:sp>
    </p:spTree>
    <p:extLst>
      <p:ext uri="{BB962C8B-B14F-4D97-AF65-F5344CB8AC3E}">
        <p14:creationId xmlns:p14="http://schemas.microsoft.com/office/powerpoint/2010/main" val="2912363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a:extLst>
              <a:ext uri="{FF2B5EF4-FFF2-40B4-BE49-F238E27FC236}">
                <a16:creationId xmlns:a16="http://schemas.microsoft.com/office/drawing/2014/main" id="{19D8B5C0-54D7-9246-B282-02FFF8FC5AE3}"/>
              </a:ext>
            </a:extLst>
          </p:cNvPr>
          <p:cNvSpPr>
            <a:spLocks noGrp="1" noChangeArrowheads="1"/>
          </p:cNvSpPr>
          <p:nvPr>
            <p:ph type="sldNum" sz="quarter" idx="10"/>
          </p:nvPr>
        </p:nvSpPr>
        <p:spPr>
          <a:ln/>
        </p:spPr>
        <p:txBody>
          <a:bodyPr/>
          <a:lstStyle>
            <a:lvl1pPr>
              <a:defRPr/>
            </a:lvl1pPr>
          </a:lstStyle>
          <a:p>
            <a:fld id="{C66F5D1F-6A54-A841-AD98-E6EEE9492094}" type="slidenum">
              <a:rPr lang="en-US" altLang="en-US"/>
              <a:pPr/>
              <a:t>‹#›</a:t>
            </a:fld>
            <a:endParaRPr lang="en-US" altLang="en-US"/>
          </a:p>
        </p:txBody>
      </p:sp>
    </p:spTree>
    <p:extLst>
      <p:ext uri="{BB962C8B-B14F-4D97-AF65-F5344CB8AC3E}">
        <p14:creationId xmlns:p14="http://schemas.microsoft.com/office/powerpoint/2010/main" val="265800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Rectangle 10">
            <a:extLst>
              <a:ext uri="{FF2B5EF4-FFF2-40B4-BE49-F238E27FC236}">
                <a16:creationId xmlns:a16="http://schemas.microsoft.com/office/drawing/2014/main" id="{76E02432-B604-FC4B-9F08-2A9EE15BA218}"/>
              </a:ext>
            </a:extLst>
          </p:cNvPr>
          <p:cNvSpPr>
            <a:spLocks noGrp="1" noChangeArrowheads="1"/>
          </p:cNvSpPr>
          <p:nvPr>
            <p:ph type="sldNum" sz="quarter" idx="10"/>
          </p:nvPr>
        </p:nvSpPr>
        <p:spPr>
          <a:ln/>
        </p:spPr>
        <p:txBody>
          <a:bodyPr/>
          <a:lstStyle>
            <a:lvl1pPr>
              <a:defRPr/>
            </a:lvl1pPr>
          </a:lstStyle>
          <a:p>
            <a:fld id="{34FCE479-595E-1343-80CF-73F947F281A7}" type="slidenum">
              <a:rPr lang="en-US" altLang="en-US"/>
              <a:pPr/>
              <a:t>‹#›</a:t>
            </a:fld>
            <a:endParaRPr lang="en-US" altLang="en-US"/>
          </a:p>
        </p:txBody>
      </p:sp>
    </p:spTree>
    <p:extLst>
      <p:ext uri="{BB962C8B-B14F-4D97-AF65-F5344CB8AC3E}">
        <p14:creationId xmlns:p14="http://schemas.microsoft.com/office/powerpoint/2010/main" val="308760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Rectangle 10">
            <a:extLst>
              <a:ext uri="{FF2B5EF4-FFF2-40B4-BE49-F238E27FC236}">
                <a16:creationId xmlns:a16="http://schemas.microsoft.com/office/drawing/2014/main" id="{106011FB-1045-664D-8F6B-5D02FC1C4A04}"/>
              </a:ext>
            </a:extLst>
          </p:cNvPr>
          <p:cNvSpPr>
            <a:spLocks noGrp="1" noChangeArrowheads="1"/>
          </p:cNvSpPr>
          <p:nvPr>
            <p:ph type="sldNum" sz="quarter" idx="10"/>
          </p:nvPr>
        </p:nvSpPr>
        <p:spPr>
          <a:ln/>
        </p:spPr>
        <p:txBody>
          <a:bodyPr/>
          <a:lstStyle>
            <a:lvl1pPr>
              <a:defRPr/>
            </a:lvl1pPr>
          </a:lstStyle>
          <a:p>
            <a:fld id="{24B6C387-AE83-E649-9C87-A167A90171FB}" type="slidenum">
              <a:rPr lang="en-US" altLang="en-US"/>
              <a:pPr/>
              <a:t>‹#›</a:t>
            </a:fld>
            <a:endParaRPr lang="en-US" altLang="en-US"/>
          </a:p>
        </p:txBody>
      </p:sp>
    </p:spTree>
    <p:extLst>
      <p:ext uri="{BB962C8B-B14F-4D97-AF65-F5344CB8AC3E}">
        <p14:creationId xmlns:p14="http://schemas.microsoft.com/office/powerpoint/2010/main" val="1528247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925F1F4-0FFF-9047-BEFF-F73138348E3E}"/>
              </a:ext>
            </a:extLst>
          </p:cNvPr>
          <p:cNvSpPr>
            <a:spLocks noGrp="1" noChangeArrowheads="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0F19F728-B02C-0D43-8DC9-0A68943AE718}"/>
              </a:ext>
            </a:extLst>
          </p:cNvPr>
          <p:cNvSpPr>
            <a:spLocks noGrp="1" noChangeArrowheads="1"/>
          </p:cNvSpPr>
          <p:nvPr>
            <p:ph type="body" idx="1"/>
          </p:nvPr>
        </p:nvSpPr>
        <p:spPr bwMode="auto">
          <a:xfrm>
            <a:off x="457200" y="1200150"/>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4" name="Rectangle 10">
            <a:extLst>
              <a:ext uri="{FF2B5EF4-FFF2-40B4-BE49-F238E27FC236}">
                <a16:creationId xmlns:a16="http://schemas.microsoft.com/office/drawing/2014/main" id="{6EEB84BA-B030-4442-A3BD-32FECA640C20}"/>
              </a:ext>
            </a:extLst>
          </p:cNvPr>
          <p:cNvSpPr>
            <a:spLocks noGrp="1" noChangeArrowheads="1"/>
          </p:cNvSpPr>
          <p:nvPr>
            <p:ph type="sldNum" sz="quarter" idx="4"/>
          </p:nvPr>
        </p:nvSpPr>
        <p:spPr bwMode="auto">
          <a:xfrm>
            <a:off x="6553200" y="4862513"/>
            <a:ext cx="2133600" cy="3571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7624CA75-ABB7-7348-AB8B-4341FCBA53D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3300">
          <a:solidFill>
            <a:srgbClr val="0000CC"/>
          </a:solidFill>
          <a:latin typeface="+mj-lt"/>
          <a:ea typeface="ＭＳ Ｐゴシック" charset="-128"/>
          <a:cs typeface="ＭＳ Ｐゴシック" charset="-128"/>
        </a:defRPr>
      </a:lvl1pPr>
      <a:lvl2pPr algn="ctr" rtl="0" eaLnBrk="0" fontAlgn="base" hangingPunct="0">
        <a:spcBef>
          <a:spcPct val="0"/>
        </a:spcBef>
        <a:spcAft>
          <a:spcPct val="0"/>
        </a:spcAft>
        <a:defRPr sz="3300">
          <a:solidFill>
            <a:srgbClr val="0000CC"/>
          </a:solidFill>
          <a:latin typeface="Arial" pitchFamily="-65" charset="0"/>
          <a:ea typeface="ＭＳ Ｐゴシック" charset="-128"/>
          <a:cs typeface="ＭＳ Ｐゴシック" charset="-128"/>
        </a:defRPr>
      </a:lvl2pPr>
      <a:lvl3pPr algn="ctr" rtl="0" eaLnBrk="0" fontAlgn="base" hangingPunct="0">
        <a:spcBef>
          <a:spcPct val="0"/>
        </a:spcBef>
        <a:spcAft>
          <a:spcPct val="0"/>
        </a:spcAft>
        <a:defRPr sz="3300">
          <a:solidFill>
            <a:srgbClr val="0000CC"/>
          </a:solidFill>
          <a:latin typeface="Arial" pitchFamily="-65" charset="0"/>
          <a:ea typeface="ＭＳ Ｐゴシック" charset="-128"/>
          <a:cs typeface="ＭＳ Ｐゴシック" charset="-128"/>
        </a:defRPr>
      </a:lvl3pPr>
      <a:lvl4pPr algn="ctr" rtl="0" eaLnBrk="0" fontAlgn="base" hangingPunct="0">
        <a:spcBef>
          <a:spcPct val="0"/>
        </a:spcBef>
        <a:spcAft>
          <a:spcPct val="0"/>
        </a:spcAft>
        <a:defRPr sz="3300">
          <a:solidFill>
            <a:srgbClr val="0000CC"/>
          </a:solidFill>
          <a:latin typeface="Arial" pitchFamily="-65" charset="0"/>
          <a:ea typeface="ＭＳ Ｐゴシック" charset="-128"/>
          <a:cs typeface="ＭＳ Ｐゴシック" charset="-128"/>
        </a:defRPr>
      </a:lvl4pPr>
      <a:lvl5pPr algn="ctr" rtl="0" eaLnBrk="0" fontAlgn="base" hangingPunct="0">
        <a:spcBef>
          <a:spcPct val="0"/>
        </a:spcBef>
        <a:spcAft>
          <a:spcPct val="0"/>
        </a:spcAft>
        <a:defRPr sz="3300">
          <a:solidFill>
            <a:srgbClr val="0000CC"/>
          </a:solidFill>
          <a:latin typeface="Arial" pitchFamily="-65" charset="0"/>
          <a:ea typeface="ＭＳ Ｐゴシック" charset="-128"/>
          <a:cs typeface="ＭＳ Ｐゴシック" charset="-128"/>
        </a:defRPr>
      </a:lvl5pPr>
      <a:lvl6pPr marL="342900" algn="ctr" rtl="0" fontAlgn="base">
        <a:spcBef>
          <a:spcPct val="0"/>
        </a:spcBef>
        <a:spcAft>
          <a:spcPct val="0"/>
        </a:spcAft>
        <a:defRPr sz="3300">
          <a:solidFill>
            <a:srgbClr val="0000CC"/>
          </a:solidFill>
          <a:latin typeface="Arial" pitchFamily="-65" charset="0"/>
        </a:defRPr>
      </a:lvl6pPr>
      <a:lvl7pPr marL="685800" algn="ctr" rtl="0" fontAlgn="base">
        <a:spcBef>
          <a:spcPct val="0"/>
        </a:spcBef>
        <a:spcAft>
          <a:spcPct val="0"/>
        </a:spcAft>
        <a:defRPr sz="3300">
          <a:solidFill>
            <a:srgbClr val="0000CC"/>
          </a:solidFill>
          <a:latin typeface="Arial" pitchFamily="-65" charset="0"/>
        </a:defRPr>
      </a:lvl7pPr>
      <a:lvl8pPr marL="1028700" algn="ctr" rtl="0" fontAlgn="base">
        <a:spcBef>
          <a:spcPct val="0"/>
        </a:spcBef>
        <a:spcAft>
          <a:spcPct val="0"/>
        </a:spcAft>
        <a:defRPr sz="3300">
          <a:solidFill>
            <a:srgbClr val="0000CC"/>
          </a:solidFill>
          <a:latin typeface="Arial" pitchFamily="-65" charset="0"/>
        </a:defRPr>
      </a:lvl8pPr>
      <a:lvl9pPr marL="1371600" algn="ctr" rtl="0" fontAlgn="base">
        <a:spcBef>
          <a:spcPct val="0"/>
        </a:spcBef>
        <a:spcAft>
          <a:spcPct val="0"/>
        </a:spcAft>
        <a:defRPr sz="3300">
          <a:solidFill>
            <a:srgbClr val="0000CC"/>
          </a:solidFill>
          <a:latin typeface="Arial" pitchFamily="-65" charset="0"/>
        </a:defRPr>
      </a:lvl9pPr>
    </p:titleStyle>
    <p:bodyStyle>
      <a:lvl1pPr marL="257175" indent="-257175" algn="l" rtl="0" eaLnBrk="0" fontAlgn="base" hangingPunct="0">
        <a:spcBef>
          <a:spcPct val="20000"/>
        </a:spcBef>
        <a:spcAft>
          <a:spcPct val="0"/>
        </a:spcAft>
        <a:buClr>
          <a:srgbClr val="0000CC"/>
        </a:buClr>
        <a:buSzPct val="75000"/>
        <a:buFont typeface="Wingdings" pitchFamily="2" charset="2"/>
        <a:buChar char="Ø"/>
        <a:defRPr sz="2400">
          <a:solidFill>
            <a:schemeClr val="tx1"/>
          </a:solidFill>
          <a:latin typeface="+mn-lt"/>
          <a:ea typeface="ＭＳ Ｐゴシック" charset="-128"/>
          <a:cs typeface="ＭＳ Ｐゴシック" charset="-128"/>
        </a:defRPr>
      </a:lvl1pPr>
      <a:lvl2pPr marL="557213" indent="-214313" algn="l" rtl="0" eaLnBrk="0" fontAlgn="base" hangingPunct="0">
        <a:spcBef>
          <a:spcPct val="20000"/>
        </a:spcBef>
        <a:spcAft>
          <a:spcPct val="0"/>
        </a:spcAft>
        <a:buSzPct val="75000"/>
        <a:buFont typeface="Wingdings" pitchFamily="2" charset="2"/>
        <a:buChar char="Ø"/>
        <a:defRPr sz="2100">
          <a:solidFill>
            <a:srgbClr val="0000CC"/>
          </a:solidFill>
          <a:latin typeface="+mn-lt"/>
          <a:ea typeface="ＭＳ Ｐゴシック" pitchFamily="-65" charset="-128"/>
        </a:defRPr>
      </a:lvl2pPr>
      <a:lvl3pPr marL="857250" indent="-171450" algn="l" rtl="0" eaLnBrk="0" fontAlgn="base" hangingPunct="0">
        <a:spcBef>
          <a:spcPct val="20000"/>
        </a:spcBef>
        <a:spcAft>
          <a:spcPct val="0"/>
        </a:spcAft>
        <a:buChar char="•"/>
        <a:defRPr>
          <a:solidFill>
            <a:schemeClr val="tx1"/>
          </a:solidFill>
          <a:latin typeface="+mn-lt"/>
          <a:ea typeface="ＭＳ Ｐゴシック" pitchFamily="-65" charset="-128"/>
        </a:defRPr>
      </a:lvl3pPr>
      <a:lvl4pPr marL="1200150" indent="-171450" algn="l" rtl="0" eaLnBrk="0" fontAlgn="base" hangingPunct="0">
        <a:spcBef>
          <a:spcPct val="20000"/>
        </a:spcBef>
        <a:spcAft>
          <a:spcPct val="0"/>
        </a:spcAft>
        <a:buChar char="–"/>
        <a:defRPr sz="1500">
          <a:solidFill>
            <a:schemeClr val="tx1"/>
          </a:solidFill>
          <a:latin typeface="+mn-lt"/>
          <a:ea typeface="ＭＳ Ｐゴシック" pitchFamily="-65" charset="-128"/>
        </a:defRPr>
      </a:lvl4pPr>
      <a:lvl5pPr marL="1543050" indent="-171450" algn="l" rtl="0" eaLnBrk="0" fontAlgn="base" hangingPunct="0">
        <a:spcBef>
          <a:spcPct val="20000"/>
        </a:spcBef>
        <a:spcAft>
          <a:spcPct val="0"/>
        </a:spcAft>
        <a:buChar char="»"/>
        <a:defRPr sz="1500">
          <a:solidFill>
            <a:schemeClr val="tx1"/>
          </a:solidFill>
          <a:latin typeface="+mn-lt"/>
          <a:ea typeface="ＭＳ Ｐゴシック" pitchFamily="-65" charset="-128"/>
        </a:defRPr>
      </a:lvl5pPr>
      <a:lvl6pPr marL="1885950" indent="-171450" algn="l" rtl="0" fontAlgn="base">
        <a:spcBef>
          <a:spcPct val="20000"/>
        </a:spcBef>
        <a:spcAft>
          <a:spcPct val="0"/>
        </a:spcAft>
        <a:buChar char="»"/>
        <a:defRPr sz="1500">
          <a:solidFill>
            <a:schemeClr val="tx1"/>
          </a:solidFill>
          <a:latin typeface="+mn-lt"/>
          <a:ea typeface="ＭＳ Ｐゴシック" pitchFamily="-65" charset="-128"/>
        </a:defRPr>
      </a:lvl6pPr>
      <a:lvl7pPr marL="2228850" indent="-171450" algn="l" rtl="0" fontAlgn="base">
        <a:spcBef>
          <a:spcPct val="20000"/>
        </a:spcBef>
        <a:spcAft>
          <a:spcPct val="0"/>
        </a:spcAft>
        <a:buChar char="»"/>
        <a:defRPr sz="1500">
          <a:solidFill>
            <a:schemeClr val="tx1"/>
          </a:solidFill>
          <a:latin typeface="+mn-lt"/>
          <a:ea typeface="ＭＳ Ｐゴシック" pitchFamily="-65" charset="-128"/>
        </a:defRPr>
      </a:lvl7pPr>
      <a:lvl8pPr marL="2571750" indent="-171450" algn="l" rtl="0" fontAlgn="base">
        <a:spcBef>
          <a:spcPct val="20000"/>
        </a:spcBef>
        <a:spcAft>
          <a:spcPct val="0"/>
        </a:spcAft>
        <a:buChar char="»"/>
        <a:defRPr sz="1500">
          <a:solidFill>
            <a:schemeClr val="tx1"/>
          </a:solidFill>
          <a:latin typeface="+mn-lt"/>
          <a:ea typeface="ＭＳ Ｐゴシック" pitchFamily="-65" charset="-128"/>
        </a:defRPr>
      </a:lvl8pPr>
      <a:lvl9pPr marL="2914650" indent="-171450" algn="l" rtl="0" fontAlgn="base">
        <a:spcBef>
          <a:spcPct val="20000"/>
        </a:spcBef>
        <a:spcAft>
          <a:spcPct val="0"/>
        </a:spcAft>
        <a:buChar char="»"/>
        <a:defRPr sz="1500">
          <a:solidFill>
            <a:schemeClr val="tx1"/>
          </a:solidFill>
          <a:latin typeface="+mn-lt"/>
          <a:ea typeface="ＭＳ Ｐゴシック" pitchFamily="-65" charset="-128"/>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742950"/>
            <a:ext cx="7772400" cy="857250"/>
          </a:xfrm>
        </p:spPr>
        <p:txBody>
          <a:bodyPr/>
          <a:lstStyle/>
          <a:p>
            <a:r>
              <a:rPr lang="en-US" sz="3188" dirty="0"/>
              <a:t>CS144</a:t>
            </a:r>
            <a:br>
              <a:rPr lang="en-US" sz="3188" dirty="0"/>
            </a:br>
            <a:r>
              <a:rPr lang="en-US" sz="3188" dirty="0"/>
              <a:t>An Introduction to Computer Networks</a:t>
            </a:r>
          </a:p>
        </p:txBody>
      </p:sp>
      <p:sp>
        <p:nvSpPr>
          <p:cNvPr id="2051" name="Rectangle 3"/>
          <p:cNvSpPr>
            <a:spLocks noGrp="1" noChangeArrowheads="1"/>
          </p:cNvSpPr>
          <p:nvPr>
            <p:ph type="subTitle" idx="1"/>
          </p:nvPr>
        </p:nvSpPr>
        <p:spPr>
          <a:xfrm>
            <a:off x="1371600" y="2018351"/>
            <a:ext cx="6400800" cy="1314450"/>
          </a:xfrm>
        </p:spPr>
        <p:txBody>
          <a:bodyPr/>
          <a:lstStyle/>
          <a:p>
            <a:r>
              <a:rPr lang="en-US" sz="3200" dirty="0"/>
              <a:t>Routing – Lecture 1</a:t>
            </a:r>
            <a:endParaRPr lang="en-US" i="1" dirty="0"/>
          </a:p>
        </p:txBody>
      </p:sp>
      <p:pic>
        <p:nvPicPr>
          <p:cNvPr id="10" name="Picture 12" descr="SU_Seal_Blk_po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925" y="3914775"/>
            <a:ext cx="1047750" cy="971550"/>
          </a:xfrm>
          <a:prstGeom prst="rect">
            <a:avLst/>
          </a:prstGeom>
          <a:noFill/>
          <a:ln>
            <a:noFill/>
          </a:ln>
          <a:effectLst>
            <a:outerShdw blurRad="50800" dist="38100" dir="8100000" algn="tr" rotWithShape="0">
              <a:prstClr val="black">
                <a:alpha val="40000"/>
              </a:prstClr>
            </a:outerShdw>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Rectangle 4"/>
          <p:cNvSpPr>
            <a:spLocks noChangeArrowheads="1"/>
          </p:cNvSpPr>
          <p:nvPr/>
        </p:nvSpPr>
        <p:spPr bwMode="auto">
          <a:xfrm>
            <a:off x="1209675" y="3998273"/>
            <a:ext cx="5349875" cy="80455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82206" tIns="41103" rIns="82206" bIns="41103">
            <a:spAutoFit/>
          </a:bodyPr>
          <a:lstStyle/>
          <a:p>
            <a:r>
              <a:rPr lang="en-US" sz="1813" b="1" dirty="0">
                <a:solidFill>
                  <a:srgbClr val="000099"/>
                </a:solidFill>
                <a:latin typeface="Calibri"/>
              </a:rPr>
              <a:t>Nick McKeown</a:t>
            </a:r>
          </a:p>
          <a:p>
            <a:pPr>
              <a:lnSpc>
                <a:spcPct val="110000"/>
              </a:lnSpc>
            </a:pPr>
            <a:r>
              <a:rPr lang="en-US" sz="1438" dirty="0">
                <a:solidFill>
                  <a:srgbClr val="000099"/>
                </a:solidFill>
                <a:latin typeface="Calibri"/>
              </a:rPr>
              <a:t>Professor of Electrical Engineering </a:t>
            </a:r>
          </a:p>
          <a:p>
            <a:pPr>
              <a:lnSpc>
                <a:spcPct val="90000"/>
              </a:lnSpc>
            </a:pPr>
            <a:r>
              <a:rPr lang="en-US" sz="1438" dirty="0">
                <a:solidFill>
                  <a:srgbClr val="000099"/>
                </a:solidFill>
                <a:latin typeface="Calibri"/>
              </a:rPr>
              <a:t>and Computer Science, Stanford University</a:t>
            </a:r>
          </a:p>
        </p:txBody>
      </p:sp>
    </p:spTree>
    <p:extLst>
      <p:ext uri="{BB962C8B-B14F-4D97-AF65-F5344CB8AC3E}">
        <p14:creationId xmlns:p14="http://schemas.microsoft.com/office/powerpoint/2010/main" val="33670181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2" name="Straight Connector 61"/>
          <p:cNvCxnSpPr>
            <a:stCxn id="24" idx="3"/>
            <a:endCxn id="26" idx="1"/>
          </p:cNvCxnSpPr>
          <p:nvPr/>
        </p:nvCxnSpPr>
        <p:spPr>
          <a:xfrm>
            <a:off x="4304659" y="2233892"/>
            <a:ext cx="106680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96" name="Straight Connector 95"/>
          <p:cNvCxnSpPr>
            <a:stCxn id="29" idx="3"/>
            <a:endCxn id="31" idx="1"/>
          </p:cNvCxnSpPr>
          <p:nvPr/>
        </p:nvCxnSpPr>
        <p:spPr>
          <a:xfrm>
            <a:off x="4304659" y="2667806"/>
            <a:ext cx="106680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0" name="Straight Connector 129"/>
          <p:cNvCxnSpPr>
            <a:stCxn id="43" idx="3"/>
            <a:endCxn id="46" idx="1"/>
          </p:cNvCxnSpPr>
          <p:nvPr/>
        </p:nvCxnSpPr>
        <p:spPr>
          <a:xfrm flipV="1">
            <a:off x="3503149" y="4105012"/>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 name="Straight Connector 4"/>
          <p:cNvCxnSpPr>
            <a:stCxn id="4" idx="2"/>
            <a:endCxn id="28" idx="0"/>
          </p:cNvCxnSpPr>
          <p:nvPr/>
        </p:nvCxnSpPr>
        <p:spPr>
          <a:xfrm>
            <a:off x="3242094" y="1432840"/>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a:stCxn id="33" idx="2"/>
            <a:endCxn id="48" idx="0"/>
          </p:cNvCxnSpPr>
          <p:nvPr/>
        </p:nvCxnSpPr>
        <p:spPr>
          <a:xfrm>
            <a:off x="3242094" y="3303960"/>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a:stCxn id="4" idx="3"/>
            <a:endCxn id="16" idx="1"/>
          </p:cNvCxnSpPr>
          <p:nvPr/>
        </p:nvCxnSpPr>
        <p:spPr>
          <a:xfrm flipV="1">
            <a:off x="3503149" y="1283516"/>
            <a:ext cx="1868311" cy="4232"/>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a:stCxn id="16" idx="2"/>
            <a:endCxn id="31" idx="0"/>
          </p:cNvCxnSpPr>
          <p:nvPr/>
        </p:nvCxnSpPr>
        <p:spPr>
          <a:xfrm>
            <a:off x="5632516" y="1428608"/>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p:cNvCxnSpPr>
            <a:stCxn id="36" idx="2"/>
            <a:endCxn id="41" idx="0"/>
          </p:cNvCxnSpPr>
          <p:nvPr/>
        </p:nvCxnSpPr>
        <p:spPr>
          <a:xfrm>
            <a:off x="5632516" y="3299727"/>
            <a:ext cx="0" cy="173363"/>
          </a:xfrm>
          <a:prstGeom prst="line">
            <a:avLst/>
          </a:prstGeom>
        </p:spPr>
        <p:style>
          <a:lnRef idx="2">
            <a:schemeClr val="accent1"/>
          </a:lnRef>
          <a:fillRef idx="0">
            <a:schemeClr val="accent1"/>
          </a:fillRef>
          <a:effectRef idx="1">
            <a:schemeClr val="accent1"/>
          </a:effectRef>
          <a:fontRef idx="minor">
            <a:schemeClr val="tx1"/>
          </a:fontRef>
        </p:style>
      </p:cxnSp>
      <p:cxnSp>
        <p:nvCxnSpPr>
          <p:cNvPr id="54" name="Straight Connector 53"/>
          <p:cNvCxnSpPr>
            <a:stCxn id="33" idx="3"/>
            <a:endCxn id="36" idx="1"/>
          </p:cNvCxnSpPr>
          <p:nvPr/>
        </p:nvCxnSpPr>
        <p:spPr>
          <a:xfrm flipV="1">
            <a:off x="3503149" y="3154635"/>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6" name="Straight Connector 55"/>
          <p:cNvCxnSpPr>
            <a:stCxn id="38" idx="3"/>
            <a:endCxn id="41" idx="1"/>
          </p:cNvCxnSpPr>
          <p:nvPr/>
        </p:nvCxnSpPr>
        <p:spPr>
          <a:xfrm flipV="1">
            <a:off x="3503149" y="3618182"/>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8" name="Straight Connector 57"/>
          <p:cNvCxnSpPr>
            <a:stCxn id="48" idx="3"/>
            <a:endCxn id="51" idx="1"/>
          </p:cNvCxnSpPr>
          <p:nvPr/>
        </p:nvCxnSpPr>
        <p:spPr>
          <a:xfrm flipV="1">
            <a:off x="3503149" y="4538925"/>
            <a:ext cx="1868311" cy="4233"/>
          </a:xfrm>
          <a:prstGeom prst="line">
            <a:avLst/>
          </a:prstGeom>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2981038" y="1142656"/>
            <a:ext cx="522111" cy="290184"/>
          </a:xfrm>
          <a:prstGeom prst="rect">
            <a:avLst/>
          </a:prstGeom>
          <a:solidFill>
            <a:srgbClr val="D876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a:t>
            </a:r>
          </a:p>
        </p:txBody>
      </p:sp>
      <p:sp>
        <p:nvSpPr>
          <p:cNvPr id="14" name="TextBox 13"/>
          <p:cNvSpPr txBox="1"/>
          <p:nvPr/>
        </p:nvSpPr>
        <p:spPr>
          <a:xfrm>
            <a:off x="3782548"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24</a:t>
            </a:r>
          </a:p>
        </p:txBody>
      </p:sp>
      <p:sp>
        <p:nvSpPr>
          <p:cNvPr id="15" name="TextBox 14"/>
          <p:cNvSpPr txBox="1"/>
          <p:nvPr/>
        </p:nvSpPr>
        <p:spPr>
          <a:xfrm>
            <a:off x="4569948"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14</a:t>
            </a:r>
          </a:p>
        </p:txBody>
      </p:sp>
      <p:sp>
        <p:nvSpPr>
          <p:cNvPr id="16" name="TextBox 15"/>
          <p:cNvSpPr txBox="1"/>
          <p:nvPr/>
        </p:nvSpPr>
        <p:spPr>
          <a:xfrm>
            <a:off x="5371460"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27</a:t>
            </a:r>
          </a:p>
        </p:txBody>
      </p:sp>
      <p:sp>
        <p:nvSpPr>
          <p:cNvPr id="18" name="TextBox 17"/>
          <p:cNvSpPr txBox="1"/>
          <p:nvPr/>
        </p:nvSpPr>
        <p:spPr>
          <a:xfrm>
            <a:off x="2981038" y="160620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25</a:t>
            </a:r>
          </a:p>
        </p:txBody>
      </p:sp>
      <p:sp>
        <p:nvSpPr>
          <p:cNvPr id="20" name="TextBox 19"/>
          <p:cNvSpPr txBox="1"/>
          <p:nvPr/>
        </p:nvSpPr>
        <p:spPr>
          <a:xfrm>
            <a:off x="4569948"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15</a:t>
            </a:r>
          </a:p>
        </p:txBody>
      </p:sp>
      <p:sp>
        <p:nvSpPr>
          <p:cNvPr id="23" name="TextBox 22"/>
          <p:cNvSpPr txBox="1"/>
          <p:nvPr/>
        </p:nvSpPr>
        <p:spPr>
          <a:xfrm>
            <a:off x="2981038" y="20930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9</a:t>
            </a:r>
          </a:p>
        </p:txBody>
      </p:sp>
      <p:sp>
        <p:nvSpPr>
          <p:cNvPr id="24" name="TextBox 23"/>
          <p:cNvSpPr txBox="1"/>
          <p:nvPr/>
        </p:nvSpPr>
        <p:spPr>
          <a:xfrm>
            <a:off x="3782548"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6</a:t>
            </a:r>
          </a:p>
        </p:txBody>
      </p:sp>
      <p:sp>
        <p:nvSpPr>
          <p:cNvPr id="25" name="TextBox 24"/>
          <p:cNvSpPr txBox="1"/>
          <p:nvPr/>
        </p:nvSpPr>
        <p:spPr>
          <a:xfrm>
            <a:off x="4569948"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10</a:t>
            </a:r>
          </a:p>
        </p:txBody>
      </p:sp>
      <p:sp>
        <p:nvSpPr>
          <p:cNvPr id="28" name="TextBox 27"/>
          <p:cNvSpPr txBox="1"/>
          <p:nvPr/>
        </p:nvSpPr>
        <p:spPr>
          <a:xfrm>
            <a:off x="2981038" y="252694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32</a:t>
            </a:r>
          </a:p>
        </p:txBody>
      </p:sp>
      <p:sp>
        <p:nvSpPr>
          <p:cNvPr id="29" name="TextBox 28"/>
          <p:cNvSpPr txBox="1"/>
          <p:nvPr/>
        </p:nvSpPr>
        <p:spPr>
          <a:xfrm>
            <a:off x="3782548"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26</a:t>
            </a:r>
          </a:p>
        </p:txBody>
      </p:sp>
      <p:sp>
        <p:nvSpPr>
          <p:cNvPr id="33" name="TextBox 32"/>
          <p:cNvSpPr txBox="1"/>
          <p:nvPr/>
        </p:nvSpPr>
        <p:spPr>
          <a:xfrm>
            <a:off x="2981038" y="301377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30</a:t>
            </a:r>
          </a:p>
        </p:txBody>
      </p:sp>
      <p:sp>
        <p:nvSpPr>
          <p:cNvPr id="34" name="TextBox 33"/>
          <p:cNvSpPr txBox="1"/>
          <p:nvPr/>
        </p:nvSpPr>
        <p:spPr>
          <a:xfrm>
            <a:off x="3782548"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12</a:t>
            </a:r>
          </a:p>
        </p:txBody>
      </p:sp>
      <p:sp>
        <p:nvSpPr>
          <p:cNvPr id="40" name="TextBox 39"/>
          <p:cNvSpPr txBox="1"/>
          <p:nvPr/>
        </p:nvSpPr>
        <p:spPr>
          <a:xfrm>
            <a:off x="4569948"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4</a:t>
            </a:r>
          </a:p>
        </p:txBody>
      </p:sp>
      <p:sp>
        <p:nvSpPr>
          <p:cNvPr id="43" name="TextBox 42"/>
          <p:cNvSpPr txBox="1"/>
          <p:nvPr/>
        </p:nvSpPr>
        <p:spPr>
          <a:xfrm>
            <a:off x="2981038" y="396415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23</a:t>
            </a:r>
          </a:p>
        </p:txBody>
      </p:sp>
      <p:sp>
        <p:nvSpPr>
          <p:cNvPr id="45" name="TextBox 44"/>
          <p:cNvSpPr txBox="1"/>
          <p:nvPr/>
        </p:nvSpPr>
        <p:spPr>
          <a:xfrm>
            <a:off x="4569948"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22</a:t>
            </a:r>
          </a:p>
        </p:txBody>
      </p:sp>
      <p:sp>
        <p:nvSpPr>
          <p:cNvPr id="48" name="TextBox 47"/>
          <p:cNvSpPr txBox="1"/>
          <p:nvPr/>
        </p:nvSpPr>
        <p:spPr>
          <a:xfrm>
            <a:off x="2981038" y="439806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a:t>
            </a:r>
          </a:p>
        </p:txBody>
      </p:sp>
      <p:sp>
        <p:nvSpPr>
          <p:cNvPr id="49" name="TextBox 48"/>
          <p:cNvSpPr txBox="1"/>
          <p:nvPr/>
        </p:nvSpPr>
        <p:spPr>
          <a:xfrm>
            <a:off x="3782548" y="43938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29</a:t>
            </a:r>
          </a:p>
        </p:txBody>
      </p:sp>
      <p:sp>
        <p:nvSpPr>
          <p:cNvPr id="50" name="TextBox 49"/>
          <p:cNvSpPr txBox="1"/>
          <p:nvPr/>
        </p:nvSpPr>
        <p:spPr>
          <a:xfrm>
            <a:off x="4569948" y="43938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31</a:t>
            </a:r>
          </a:p>
        </p:txBody>
      </p:sp>
      <p:sp>
        <p:nvSpPr>
          <p:cNvPr id="51" name="TextBox 50"/>
          <p:cNvSpPr txBox="1"/>
          <p:nvPr/>
        </p:nvSpPr>
        <p:spPr>
          <a:xfrm>
            <a:off x="5371460" y="4393833"/>
            <a:ext cx="522111" cy="290184"/>
          </a:xfrm>
          <a:prstGeom prst="rect">
            <a:avLst/>
          </a:prstGeom>
          <a:solidFill>
            <a:srgbClr val="D876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a:t>
            </a:r>
          </a:p>
        </p:txBody>
      </p:sp>
      <p:sp>
        <p:nvSpPr>
          <p:cNvPr id="21" name="TextBox 20"/>
          <p:cNvSpPr txBox="1"/>
          <p:nvPr/>
        </p:nvSpPr>
        <p:spPr>
          <a:xfrm>
            <a:off x="5371460"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7</a:t>
            </a:r>
          </a:p>
        </p:txBody>
      </p:sp>
      <p:sp>
        <p:nvSpPr>
          <p:cNvPr id="26" name="TextBox 25"/>
          <p:cNvSpPr txBox="1"/>
          <p:nvPr/>
        </p:nvSpPr>
        <p:spPr>
          <a:xfrm>
            <a:off x="5371460"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28</a:t>
            </a:r>
          </a:p>
        </p:txBody>
      </p:sp>
      <p:sp>
        <p:nvSpPr>
          <p:cNvPr id="31" name="TextBox 30"/>
          <p:cNvSpPr txBox="1"/>
          <p:nvPr/>
        </p:nvSpPr>
        <p:spPr>
          <a:xfrm>
            <a:off x="5371460"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17</a:t>
            </a:r>
          </a:p>
        </p:txBody>
      </p:sp>
      <p:sp>
        <p:nvSpPr>
          <p:cNvPr id="30" name="TextBox 29"/>
          <p:cNvSpPr txBox="1"/>
          <p:nvPr/>
        </p:nvSpPr>
        <p:spPr>
          <a:xfrm>
            <a:off x="4569948"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5</a:t>
            </a:r>
          </a:p>
        </p:txBody>
      </p:sp>
      <p:sp>
        <p:nvSpPr>
          <p:cNvPr id="35" name="TextBox 34"/>
          <p:cNvSpPr txBox="1"/>
          <p:nvPr/>
        </p:nvSpPr>
        <p:spPr>
          <a:xfrm>
            <a:off x="4569948"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19</a:t>
            </a:r>
          </a:p>
        </p:txBody>
      </p:sp>
      <p:sp>
        <p:nvSpPr>
          <p:cNvPr id="19" name="TextBox 18"/>
          <p:cNvSpPr txBox="1"/>
          <p:nvPr/>
        </p:nvSpPr>
        <p:spPr>
          <a:xfrm>
            <a:off x="3782548"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8</a:t>
            </a:r>
          </a:p>
        </p:txBody>
      </p:sp>
      <p:sp>
        <p:nvSpPr>
          <p:cNvPr id="38" name="TextBox 37"/>
          <p:cNvSpPr txBox="1"/>
          <p:nvPr/>
        </p:nvSpPr>
        <p:spPr>
          <a:xfrm>
            <a:off x="2981038" y="347732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20</a:t>
            </a:r>
          </a:p>
        </p:txBody>
      </p:sp>
      <p:sp>
        <p:nvSpPr>
          <p:cNvPr id="39" name="TextBox 38"/>
          <p:cNvSpPr txBox="1"/>
          <p:nvPr/>
        </p:nvSpPr>
        <p:spPr>
          <a:xfrm>
            <a:off x="3782548"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13</a:t>
            </a:r>
          </a:p>
        </p:txBody>
      </p:sp>
      <p:sp>
        <p:nvSpPr>
          <p:cNvPr id="44" name="TextBox 43"/>
          <p:cNvSpPr txBox="1"/>
          <p:nvPr/>
        </p:nvSpPr>
        <p:spPr>
          <a:xfrm>
            <a:off x="3782548"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11</a:t>
            </a:r>
          </a:p>
        </p:txBody>
      </p:sp>
      <p:sp>
        <p:nvSpPr>
          <p:cNvPr id="41" name="TextBox 40"/>
          <p:cNvSpPr txBox="1"/>
          <p:nvPr/>
        </p:nvSpPr>
        <p:spPr>
          <a:xfrm>
            <a:off x="5371460"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21</a:t>
            </a:r>
          </a:p>
        </p:txBody>
      </p:sp>
      <p:sp>
        <p:nvSpPr>
          <p:cNvPr id="46" name="TextBox 45"/>
          <p:cNvSpPr txBox="1"/>
          <p:nvPr/>
        </p:nvSpPr>
        <p:spPr>
          <a:xfrm>
            <a:off x="5371460"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18</a:t>
            </a:r>
          </a:p>
        </p:txBody>
      </p:sp>
      <p:sp>
        <p:nvSpPr>
          <p:cNvPr id="36" name="TextBox 35"/>
          <p:cNvSpPr txBox="1"/>
          <p:nvPr/>
        </p:nvSpPr>
        <p:spPr>
          <a:xfrm>
            <a:off x="5371460"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16</a:t>
            </a:r>
          </a:p>
        </p:txBody>
      </p:sp>
      <p:cxnSp>
        <p:nvCxnSpPr>
          <p:cNvPr id="60" name="Straight Connector 59"/>
          <p:cNvCxnSpPr>
            <a:stCxn id="19" idx="3"/>
            <a:endCxn id="20" idx="1"/>
          </p:cNvCxnSpPr>
          <p:nvPr/>
        </p:nvCxnSpPr>
        <p:spPr>
          <a:xfrm>
            <a:off x="4304659" y="1747063"/>
            <a:ext cx="26528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0" name="Straight Connector 99"/>
          <p:cNvCxnSpPr/>
          <p:nvPr/>
        </p:nvCxnSpPr>
        <p:spPr>
          <a:xfrm>
            <a:off x="3503148" y="1415423"/>
            <a:ext cx="316091" cy="18654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4" name="Straight Connector 103"/>
          <p:cNvCxnSpPr/>
          <p:nvPr/>
        </p:nvCxnSpPr>
        <p:spPr>
          <a:xfrm flipV="1">
            <a:off x="3500151" y="1886113"/>
            <a:ext cx="304801" cy="214064"/>
          </a:xfrm>
          <a:prstGeom prst="line">
            <a:avLst/>
          </a:prstGeom>
        </p:spPr>
        <p:style>
          <a:lnRef idx="2">
            <a:schemeClr val="accent1"/>
          </a:lnRef>
          <a:fillRef idx="0">
            <a:schemeClr val="accent1"/>
          </a:fillRef>
          <a:effectRef idx="1">
            <a:schemeClr val="accent1"/>
          </a:effectRef>
          <a:fontRef idx="minor">
            <a:schemeClr val="tx1"/>
          </a:fontRef>
        </p:style>
      </p:cxnSp>
      <p:cxnSp>
        <p:nvCxnSpPr>
          <p:cNvPr id="110" name="Straight Connector 109"/>
          <p:cNvCxnSpPr/>
          <p:nvPr/>
        </p:nvCxnSpPr>
        <p:spPr>
          <a:xfrm flipH="1" flipV="1">
            <a:off x="5092060" y="4250104"/>
            <a:ext cx="316092" cy="147963"/>
          </a:xfrm>
          <a:prstGeom prst="line">
            <a:avLst/>
          </a:prstGeom>
        </p:spPr>
        <p:style>
          <a:lnRef idx="2">
            <a:schemeClr val="accent1"/>
          </a:lnRef>
          <a:fillRef idx="0">
            <a:schemeClr val="accent1"/>
          </a:fillRef>
          <a:effectRef idx="1">
            <a:schemeClr val="accent1"/>
          </a:effectRef>
          <a:fontRef idx="minor">
            <a:schemeClr val="tx1"/>
          </a:fontRef>
        </p:style>
      </p:cxnSp>
      <p:cxnSp>
        <p:nvCxnSpPr>
          <p:cNvPr id="113" name="Straight Connector 112"/>
          <p:cNvCxnSpPr/>
          <p:nvPr/>
        </p:nvCxnSpPr>
        <p:spPr>
          <a:xfrm flipV="1">
            <a:off x="5089062" y="2813999"/>
            <a:ext cx="304801" cy="214064"/>
          </a:xfrm>
          <a:prstGeom prst="line">
            <a:avLst/>
          </a:prstGeom>
        </p:spPr>
        <p:style>
          <a:lnRef idx="2">
            <a:schemeClr val="accent1"/>
          </a:lnRef>
          <a:fillRef idx="0">
            <a:schemeClr val="accent1"/>
          </a:fillRef>
          <a:effectRef idx="1">
            <a:schemeClr val="accent1"/>
          </a:effectRef>
          <a:fontRef idx="minor">
            <a:schemeClr val="tx1"/>
          </a:fontRef>
        </p:style>
      </p:cxnSp>
      <p:cxnSp>
        <p:nvCxnSpPr>
          <p:cNvPr id="116" name="Straight Connector 115"/>
          <p:cNvCxnSpPr>
            <a:stCxn id="34" idx="0"/>
            <a:endCxn id="29" idx="2"/>
          </p:cNvCxnSpPr>
          <p:nvPr/>
        </p:nvCxnSpPr>
        <p:spPr>
          <a:xfrm flipV="1">
            <a:off x="4043604" y="2812898"/>
            <a:ext cx="0" cy="196645"/>
          </a:xfrm>
          <a:prstGeom prst="line">
            <a:avLst/>
          </a:prstGeom>
        </p:spPr>
        <p:style>
          <a:lnRef idx="2">
            <a:schemeClr val="accent1"/>
          </a:lnRef>
          <a:fillRef idx="0">
            <a:schemeClr val="accent1"/>
          </a:fillRef>
          <a:effectRef idx="1">
            <a:schemeClr val="accent1"/>
          </a:effectRef>
          <a:fontRef idx="minor">
            <a:schemeClr val="tx1"/>
          </a:fontRef>
        </p:style>
      </p:cxnSp>
      <p:cxnSp>
        <p:nvCxnSpPr>
          <p:cNvPr id="119" name="Straight Connector 118"/>
          <p:cNvCxnSpPr>
            <a:stCxn id="34" idx="2"/>
            <a:endCxn id="39" idx="0"/>
          </p:cNvCxnSpPr>
          <p:nvPr/>
        </p:nvCxnSpPr>
        <p:spPr>
          <a:xfrm>
            <a:off x="4043604" y="3299727"/>
            <a:ext cx="0" cy="173363"/>
          </a:xfrm>
          <a:prstGeom prst="line">
            <a:avLst/>
          </a:prstGeom>
        </p:spPr>
        <p:style>
          <a:lnRef idx="2">
            <a:schemeClr val="accent1"/>
          </a:lnRef>
          <a:fillRef idx="0">
            <a:schemeClr val="accent1"/>
          </a:fillRef>
          <a:effectRef idx="1">
            <a:schemeClr val="accent1"/>
          </a:effectRef>
          <a:fontRef idx="minor">
            <a:schemeClr val="tx1"/>
          </a:fontRef>
        </p:style>
      </p:cxnSp>
      <p:cxnSp>
        <p:nvCxnSpPr>
          <p:cNvPr id="122" name="Straight Connector 121"/>
          <p:cNvCxnSpPr>
            <a:stCxn id="29" idx="0"/>
            <a:endCxn id="24" idx="2"/>
          </p:cNvCxnSpPr>
          <p:nvPr/>
        </p:nvCxnSpPr>
        <p:spPr>
          <a:xfrm flipV="1">
            <a:off x="4043604" y="2378984"/>
            <a:ext cx="0" cy="14373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5" name="Straight Connector 124"/>
          <p:cNvCxnSpPr>
            <a:stCxn id="20" idx="2"/>
            <a:endCxn id="25" idx="0"/>
          </p:cNvCxnSpPr>
          <p:nvPr/>
        </p:nvCxnSpPr>
        <p:spPr>
          <a:xfrm>
            <a:off x="4831004" y="1892155"/>
            <a:ext cx="0" cy="196645"/>
          </a:xfrm>
          <a:prstGeom prst="line">
            <a:avLst/>
          </a:prstGeom>
        </p:spPr>
        <p:style>
          <a:lnRef idx="2">
            <a:schemeClr val="accent1"/>
          </a:lnRef>
          <a:fillRef idx="0">
            <a:schemeClr val="accent1"/>
          </a:fillRef>
          <a:effectRef idx="1">
            <a:schemeClr val="accent1"/>
          </a:effectRef>
          <a:fontRef idx="minor">
            <a:schemeClr val="tx1"/>
          </a:fontRef>
        </p:style>
      </p:cxnSp>
      <p:cxnSp>
        <p:nvCxnSpPr>
          <p:cNvPr id="128" name="Straight Connector 127"/>
          <p:cNvCxnSpPr>
            <a:stCxn id="40" idx="2"/>
            <a:endCxn id="45" idx="0"/>
          </p:cNvCxnSpPr>
          <p:nvPr/>
        </p:nvCxnSpPr>
        <p:spPr>
          <a:xfrm>
            <a:off x="4831004" y="3763274"/>
            <a:ext cx="0" cy="196646"/>
          </a:xfrm>
          <a:prstGeom prst="line">
            <a:avLst/>
          </a:prstGeom>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1D215A19-A6C8-BF43-BC0F-25AB4F79107E}"/>
              </a:ext>
            </a:extLst>
          </p:cNvPr>
          <p:cNvSpPr txBox="1"/>
          <p:nvPr/>
        </p:nvSpPr>
        <p:spPr>
          <a:xfrm>
            <a:off x="1452361" y="44517"/>
            <a:ext cx="7273401" cy="1015663"/>
          </a:xfrm>
          <a:prstGeom prst="rect">
            <a:avLst/>
          </a:prstGeom>
          <a:noFill/>
        </p:spPr>
        <p:txBody>
          <a:bodyPr wrap="none" rtlCol="0">
            <a:spAutoFit/>
          </a:bodyPr>
          <a:lstStyle/>
          <a:p>
            <a:r>
              <a:rPr lang="en-US" dirty="0"/>
              <a:t>In this network of 32 routers, how can the routers </a:t>
            </a:r>
            <a:br>
              <a:rPr lang="en-US" dirty="0"/>
            </a:br>
            <a:r>
              <a:rPr lang="en-US" dirty="0"/>
              <a:t>forward packets, based only on the destination address,</a:t>
            </a:r>
          </a:p>
          <a:p>
            <a:r>
              <a:rPr lang="en-US" dirty="0"/>
              <a:t>so each packet is delivered to the correct router, exactly once?</a:t>
            </a:r>
          </a:p>
        </p:txBody>
      </p:sp>
      <p:grpSp>
        <p:nvGrpSpPr>
          <p:cNvPr id="105" name="Group 104">
            <a:extLst>
              <a:ext uri="{FF2B5EF4-FFF2-40B4-BE49-F238E27FC236}">
                <a16:creationId xmlns:a16="http://schemas.microsoft.com/office/drawing/2014/main" id="{5CB2AA7A-B798-DC44-83AA-18E1C98855C6}"/>
              </a:ext>
            </a:extLst>
          </p:cNvPr>
          <p:cNvGrpSpPr/>
          <p:nvPr/>
        </p:nvGrpSpPr>
        <p:grpSpPr>
          <a:xfrm>
            <a:off x="3212327" y="1296063"/>
            <a:ext cx="1598212" cy="3260034"/>
            <a:chOff x="3212327" y="1296063"/>
            <a:chExt cx="1598212" cy="3260034"/>
          </a:xfrm>
        </p:grpSpPr>
        <p:sp>
          <p:nvSpPr>
            <p:cNvPr id="8" name="Freeform 7">
              <a:extLst>
                <a:ext uri="{FF2B5EF4-FFF2-40B4-BE49-F238E27FC236}">
                  <a16:creationId xmlns:a16="http://schemas.microsoft.com/office/drawing/2014/main" id="{D5C16AAC-0D5E-A442-B4CF-0DE8567743CA}"/>
                </a:ext>
              </a:extLst>
            </p:cNvPr>
            <p:cNvSpPr/>
            <p:nvPr/>
          </p:nvSpPr>
          <p:spPr bwMode="auto">
            <a:xfrm>
              <a:off x="3212327" y="1296063"/>
              <a:ext cx="1598212" cy="3260034"/>
            </a:xfrm>
            <a:custGeom>
              <a:avLst/>
              <a:gdLst>
                <a:gd name="connsiteX0" fmla="*/ 47708 w 1598212"/>
                <a:gd name="connsiteY0" fmla="*/ 0 h 3260034"/>
                <a:gd name="connsiteX1" fmla="*/ 818984 w 1598212"/>
                <a:gd name="connsiteY1" fmla="*/ 453224 h 3260034"/>
                <a:gd name="connsiteX2" fmla="*/ 1590261 w 1598212"/>
                <a:gd name="connsiteY2" fmla="*/ 469127 h 3260034"/>
                <a:gd name="connsiteX3" fmla="*/ 1598212 w 1598212"/>
                <a:gd name="connsiteY3" fmla="*/ 938254 h 3260034"/>
                <a:gd name="connsiteX4" fmla="*/ 850790 w 1598212"/>
                <a:gd name="connsiteY4" fmla="*/ 938254 h 3260034"/>
                <a:gd name="connsiteX5" fmla="*/ 818984 w 1598212"/>
                <a:gd name="connsiteY5" fmla="*/ 2337683 h 3260034"/>
                <a:gd name="connsiteX6" fmla="*/ 0 w 1598212"/>
                <a:gd name="connsiteY6" fmla="*/ 2345634 h 3260034"/>
                <a:gd name="connsiteX7" fmla="*/ 15903 w 1598212"/>
                <a:gd name="connsiteY7" fmla="*/ 3244132 h 3260034"/>
                <a:gd name="connsiteX8" fmla="*/ 795130 w 1598212"/>
                <a:gd name="connsiteY8" fmla="*/ 3260034 h 3260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98212" h="3260034">
                  <a:moveTo>
                    <a:pt x="47708" y="0"/>
                  </a:moveTo>
                  <a:lnTo>
                    <a:pt x="818984" y="453224"/>
                  </a:lnTo>
                  <a:lnTo>
                    <a:pt x="1590261" y="469127"/>
                  </a:lnTo>
                  <a:lnTo>
                    <a:pt x="1598212" y="938254"/>
                  </a:lnTo>
                  <a:lnTo>
                    <a:pt x="850790" y="938254"/>
                  </a:lnTo>
                  <a:lnTo>
                    <a:pt x="818984" y="2337683"/>
                  </a:lnTo>
                  <a:lnTo>
                    <a:pt x="0" y="2345634"/>
                  </a:lnTo>
                  <a:lnTo>
                    <a:pt x="15903" y="3244132"/>
                  </a:lnTo>
                  <a:lnTo>
                    <a:pt x="795130" y="3260034"/>
                  </a:lnTo>
                </a:path>
              </a:pathLst>
            </a:custGeom>
            <a:noFill/>
            <a:ln w="57150" cap="flat" cmpd="sng" algn="ctr">
              <a:solidFill>
                <a:srgbClr val="FF0000">
                  <a:alpha val="62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65" charset="0"/>
              </a:endParaRPr>
            </a:p>
          </p:txBody>
        </p:sp>
        <p:cxnSp>
          <p:nvCxnSpPr>
            <p:cNvPr id="17" name="Straight Connector 16">
              <a:extLst>
                <a:ext uri="{FF2B5EF4-FFF2-40B4-BE49-F238E27FC236}">
                  <a16:creationId xmlns:a16="http://schemas.microsoft.com/office/drawing/2014/main" id="{506A98F9-B5CE-AD4E-8071-126CECB15DE8}"/>
                </a:ext>
              </a:extLst>
            </p:cNvPr>
            <p:cNvCxnSpPr/>
            <p:nvPr/>
          </p:nvCxnSpPr>
          <p:spPr bwMode="auto">
            <a:xfrm>
              <a:off x="3212327" y="4126727"/>
              <a:ext cx="799106" cy="0"/>
            </a:xfrm>
            <a:prstGeom prst="line">
              <a:avLst/>
            </a:prstGeom>
            <a:solidFill>
              <a:srgbClr val="808080"/>
            </a:solidFill>
            <a:ln w="57150" cap="flat" cmpd="sng" algn="ctr">
              <a:solidFill>
                <a:srgbClr val="FF0000">
                  <a:alpha val="62000"/>
                </a:srgbClr>
              </a:solidFill>
              <a:prstDash val="solid"/>
              <a:round/>
              <a:headEnd type="none" w="med" len="med"/>
              <a:tailEnd type="none" w="med" len="med"/>
            </a:ln>
            <a:effectLst/>
          </p:spPr>
        </p:cxnSp>
      </p:grpSp>
      <p:cxnSp>
        <p:nvCxnSpPr>
          <p:cNvPr id="108" name="Straight Connector 107">
            <a:extLst>
              <a:ext uri="{FF2B5EF4-FFF2-40B4-BE49-F238E27FC236}">
                <a16:creationId xmlns:a16="http://schemas.microsoft.com/office/drawing/2014/main" id="{DD7D49D7-AB14-1947-A496-7542465AA85D}"/>
              </a:ext>
            </a:extLst>
          </p:cNvPr>
          <p:cNvCxnSpPr>
            <a:cxnSpLocks/>
            <a:endCxn id="8" idx="6"/>
          </p:cNvCxnSpPr>
          <p:nvPr/>
        </p:nvCxnSpPr>
        <p:spPr bwMode="auto">
          <a:xfrm flipH="1">
            <a:off x="3212327" y="3132294"/>
            <a:ext cx="18823" cy="509403"/>
          </a:xfrm>
          <a:prstGeom prst="line">
            <a:avLst/>
          </a:prstGeom>
          <a:solidFill>
            <a:srgbClr val="808080"/>
          </a:solidFill>
          <a:ln w="57150" cap="flat" cmpd="sng" algn="ctr">
            <a:solidFill>
              <a:srgbClr val="FF0000"/>
            </a:solidFill>
            <a:prstDash val="solid"/>
            <a:round/>
            <a:headEnd type="none" w="med" len="med"/>
            <a:tailEnd type="none" w="med" len="med"/>
          </a:ln>
          <a:effectLst/>
        </p:spPr>
      </p:cxnSp>
      <p:cxnSp>
        <p:nvCxnSpPr>
          <p:cNvPr id="112" name="Straight Connector 111">
            <a:extLst>
              <a:ext uri="{FF2B5EF4-FFF2-40B4-BE49-F238E27FC236}">
                <a16:creationId xmlns:a16="http://schemas.microsoft.com/office/drawing/2014/main" id="{CA77A068-393A-C641-8528-5B3B838D86D1}"/>
              </a:ext>
            </a:extLst>
          </p:cNvPr>
          <p:cNvCxnSpPr>
            <a:stCxn id="8" idx="8"/>
          </p:cNvCxnSpPr>
          <p:nvPr/>
        </p:nvCxnSpPr>
        <p:spPr bwMode="auto">
          <a:xfrm>
            <a:off x="4007457" y="4556097"/>
            <a:ext cx="799143" cy="0"/>
          </a:xfrm>
          <a:prstGeom prst="line">
            <a:avLst/>
          </a:prstGeom>
          <a:solidFill>
            <a:srgbClr val="808080"/>
          </a:solidFill>
          <a:ln w="57150" cap="flat" cmpd="sng" algn="ctr">
            <a:solidFill>
              <a:srgbClr val="FF0000"/>
            </a:solidFill>
            <a:prstDash val="solid"/>
            <a:round/>
            <a:headEnd type="none" w="med" len="med"/>
            <a:tailEnd type="none" w="med" len="med"/>
          </a:ln>
          <a:effectLst/>
        </p:spPr>
      </p:cxnSp>
      <p:grpSp>
        <p:nvGrpSpPr>
          <p:cNvPr id="123" name="Group 122">
            <a:extLst>
              <a:ext uri="{FF2B5EF4-FFF2-40B4-BE49-F238E27FC236}">
                <a16:creationId xmlns:a16="http://schemas.microsoft.com/office/drawing/2014/main" id="{CDD5533E-6136-164A-AF83-2BDFF72B2486}"/>
              </a:ext>
            </a:extLst>
          </p:cNvPr>
          <p:cNvGrpSpPr/>
          <p:nvPr/>
        </p:nvGrpSpPr>
        <p:grpSpPr>
          <a:xfrm>
            <a:off x="3228230" y="1288111"/>
            <a:ext cx="2393342" cy="3250814"/>
            <a:chOff x="3228230" y="1288111"/>
            <a:chExt cx="2393342" cy="3250814"/>
          </a:xfrm>
        </p:grpSpPr>
        <p:sp>
          <p:nvSpPr>
            <p:cNvPr id="6" name="Freeform 5">
              <a:extLst>
                <a:ext uri="{FF2B5EF4-FFF2-40B4-BE49-F238E27FC236}">
                  <a16:creationId xmlns:a16="http://schemas.microsoft.com/office/drawing/2014/main" id="{89E9FD2D-B0A7-5947-88DB-69387886CA26}"/>
                </a:ext>
              </a:extLst>
            </p:cNvPr>
            <p:cNvSpPr/>
            <p:nvPr/>
          </p:nvSpPr>
          <p:spPr bwMode="auto">
            <a:xfrm>
              <a:off x="3228230" y="1288111"/>
              <a:ext cx="2393342" cy="2838616"/>
            </a:xfrm>
            <a:custGeom>
              <a:avLst/>
              <a:gdLst>
                <a:gd name="connsiteX0" fmla="*/ 0 w 2393342"/>
                <a:gd name="connsiteY0" fmla="*/ 1391479 h 2838616"/>
                <a:gd name="connsiteX1" fmla="*/ 7951 w 2393342"/>
                <a:gd name="connsiteY1" fmla="*/ 7952 h 2838616"/>
                <a:gd name="connsiteX2" fmla="*/ 2345634 w 2393342"/>
                <a:gd name="connsiteY2" fmla="*/ 0 h 2838616"/>
                <a:gd name="connsiteX3" fmla="*/ 2369488 w 2393342"/>
                <a:gd name="connsiteY3" fmla="*/ 1383527 h 2838616"/>
                <a:gd name="connsiteX4" fmla="*/ 1637968 w 2393342"/>
                <a:gd name="connsiteY4" fmla="*/ 1884459 h 2838616"/>
                <a:gd name="connsiteX5" fmla="*/ 2393342 w 2393342"/>
                <a:gd name="connsiteY5" fmla="*/ 1876508 h 2838616"/>
                <a:gd name="connsiteX6" fmla="*/ 2393342 w 2393342"/>
                <a:gd name="connsiteY6" fmla="*/ 2361538 h 2838616"/>
                <a:gd name="connsiteX7" fmla="*/ 1598212 w 2393342"/>
                <a:gd name="connsiteY7" fmla="*/ 2361538 h 2838616"/>
                <a:gd name="connsiteX8" fmla="*/ 1622066 w 2393342"/>
                <a:gd name="connsiteY8" fmla="*/ 2838616 h 2838616"/>
                <a:gd name="connsiteX9" fmla="*/ 2353586 w 2393342"/>
                <a:gd name="connsiteY9" fmla="*/ 2822713 h 28386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93342" h="2838616">
                  <a:moveTo>
                    <a:pt x="0" y="1391479"/>
                  </a:moveTo>
                  <a:cubicBezTo>
                    <a:pt x="2650" y="930303"/>
                    <a:pt x="5301" y="469128"/>
                    <a:pt x="7951" y="7952"/>
                  </a:cubicBezTo>
                  <a:lnTo>
                    <a:pt x="2345634" y="0"/>
                  </a:lnTo>
                  <a:lnTo>
                    <a:pt x="2369488" y="1383527"/>
                  </a:lnTo>
                  <a:lnTo>
                    <a:pt x="1637968" y="1884459"/>
                  </a:lnTo>
                  <a:lnTo>
                    <a:pt x="2393342" y="1876508"/>
                  </a:lnTo>
                  <a:lnTo>
                    <a:pt x="2393342" y="2361538"/>
                  </a:lnTo>
                  <a:lnTo>
                    <a:pt x="1598212" y="2361538"/>
                  </a:lnTo>
                  <a:lnTo>
                    <a:pt x="1622066" y="2838616"/>
                  </a:lnTo>
                  <a:lnTo>
                    <a:pt x="2353586" y="2822713"/>
                  </a:lnTo>
                </a:path>
              </a:pathLst>
            </a:custGeom>
            <a:noFill/>
            <a:ln w="57150" cap="flat" cmpd="sng" algn="ctr">
              <a:solidFill>
                <a:srgbClr val="FF0000">
                  <a:alpha val="62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65" charset="0"/>
              </a:endParaRPr>
            </a:p>
          </p:txBody>
        </p:sp>
        <p:cxnSp>
          <p:nvCxnSpPr>
            <p:cNvPr id="118" name="Straight Connector 117">
              <a:extLst>
                <a:ext uri="{FF2B5EF4-FFF2-40B4-BE49-F238E27FC236}">
                  <a16:creationId xmlns:a16="http://schemas.microsoft.com/office/drawing/2014/main" id="{8403CE2B-4D2A-1448-919C-AC1D18123014}"/>
                </a:ext>
              </a:extLst>
            </p:cNvPr>
            <p:cNvCxnSpPr>
              <a:stCxn id="6" idx="8"/>
            </p:cNvCxnSpPr>
            <p:nvPr/>
          </p:nvCxnSpPr>
          <p:spPr bwMode="auto">
            <a:xfrm>
              <a:off x="4850296" y="4126727"/>
              <a:ext cx="712304" cy="412198"/>
            </a:xfrm>
            <a:prstGeom prst="line">
              <a:avLst/>
            </a:prstGeom>
            <a:solidFill>
              <a:srgbClr val="808080"/>
            </a:solidFill>
            <a:ln w="57150" cap="flat" cmpd="sng" algn="ctr">
              <a:solidFill>
                <a:srgbClr val="FF0000">
                  <a:alpha val="62000"/>
                </a:srgbClr>
              </a:solidFill>
              <a:prstDash val="solid"/>
              <a:round/>
              <a:headEnd type="none" w="med" len="med"/>
              <a:tailEnd type="none" w="med" len="med"/>
            </a:ln>
            <a:effectLst/>
          </p:spPr>
        </p:cxnSp>
      </p:grpSp>
      <p:cxnSp>
        <p:nvCxnSpPr>
          <p:cNvPr id="121" name="Straight Connector 120">
            <a:extLst>
              <a:ext uri="{FF2B5EF4-FFF2-40B4-BE49-F238E27FC236}">
                <a16:creationId xmlns:a16="http://schemas.microsoft.com/office/drawing/2014/main" id="{1F893031-B27E-784A-AE31-711C151954A8}"/>
              </a:ext>
            </a:extLst>
          </p:cNvPr>
          <p:cNvCxnSpPr/>
          <p:nvPr/>
        </p:nvCxnSpPr>
        <p:spPr bwMode="auto">
          <a:xfrm>
            <a:off x="4041200" y="2687427"/>
            <a:ext cx="830707" cy="0"/>
          </a:xfrm>
          <a:prstGeom prst="line">
            <a:avLst/>
          </a:prstGeom>
          <a:solidFill>
            <a:srgbClr val="808080"/>
          </a:solidFill>
          <a:ln w="57150" cap="flat" cmpd="sng" algn="ctr">
            <a:solidFill>
              <a:srgbClr val="FF0000"/>
            </a:solidFill>
            <a:prstDash val="solid"/>
            <a:round/>
            <a:headEnd type="none" w="med" len="med"/>
            <a:tailEnd type="none" w="med" len="med"/>
          </a:ln>
          <a:effectLst/>
        </p:spPr>
      </p:cxnSp>
      <p:sp>
        <p:nvSpPr>
          <p:cNvPr id="124" name="TextBox 123">
            <a:extLst>
              <a:ext uri="{FF2B5EF4-FFF2-40B4-BE49-F238E27FC236}">
                <a16:creationId xmlns:a16="http://schemas.microsoft.com/office/drawing/2014/main" id="{4DC3246F-A0DF-8645-BC2B-204824CC7616}"/>
              </a:ext>
            </a:extLst>
          </p:cNvPr>
          <p:cNvSpPr txBox="1"/>
          <p:nvPr/>
        </p:nvSpPr>
        <p:spPr>
          <a:xfrm>
            <a:off x="2336723" y="2447017"/>
            <a:ext cx="625492" cy="400110"/>
          </a:xfrm>
          <a:prstGeom prst="rect">
            <a:avLst/>
          </a:prstGeom>
          <a:noFill/>
        </p:spPr>
        <p:txBody>
          <a:bodyPr wrap="none" rtlCol="0">
            <a:spAutoFit/>
          </a:bodyPr>
          <a:lstStyle/>
          <a:p>
            <a:r>
              <a:rPr lang="en-US" dirty="0"/>
              <a:t>root</a:t>
            </a:r>
          </a:p>
        </p:txBody>
      </p:sp>
      <p:sp>
        <p:nvSpPr>
          <p:cNvPr id="126" name="Oval 125">
            <a:extLst>
              <a:ext uri="{FF2B5EF4-FFF2-40B4-BE49-F238E27FC236}">
                <a16:creationId xmlns:a16="http://schemas.microsoft.com/office/drawing/2014/main" id="{9CFE8B7F-C376-164E-BB95-6C0EC367F8FD}"/>
              </a:ext>
            </a:extLst>
          </p:cNvPr>
          <p:cNvSpPr/>
          <p:nvPr/>
        </p:nvSpPr>
        <p:spPr bwMode="auto">
          <a:xfrm>
            <a:off x="3051707" y="2572100"/>
            <a:ext cx="377293" cy="240798"/>
          </a:xfrm>
          <a:prstGeom prst="ellipse">
            <a:avLst/>
          </a:prstGeom>
          <a:solidFill>
            <a:srgbClr val="FF0000"/>
          </a:solidFill>
          <a:ln w="9525" cap="flat" cmpd="sng" algn="ctr">
            <a:solidFill>
              <a:srgbClr val="FF0000">
                <a:alpha val="62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Arial" pitchFamily="-65" charset="0"/>
              </a:rPr>
              <a:t>32</a:t>
            </a:r>
          </a:p>
        </p:txBody>
      </p:sp>
    </p:spTree>
    <p:extLst>
      <p:ext uri="{BB962C8B-B14F-4D97-AF65-F5344CB8AC3E}">
        <p14:creationId xmlns:p14="http://schemas.microsoft.com/office/powerpoint/2010/main" val="777813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2" name="Straight Connector 61"/>
          <p:cNvCxnSpPr>
            <a:stCxn id="24" idx="3"/>
            <a:endCxn id="26" idx="1"/>
          </p:cNvCxnSpPr>
          <p:nvPr/>
        </p:nvCxnSpPr>
        <p:spPr>
          <a:xfrm>
            <a:off x="4304659" y="2233892"/>
            <a:ext cx="106680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96" name="Straight Connector 95"/>
          <p:cNvCxnSpPr>
            <a:stCxn id="29" idx="3"/>
            <a:endCxn id="31" idx="1"/>
          </p:cNvCxnSpPr>
          <p:nvPr/>
        </p:nvCxnSpPr>
        <p:spPr>
          <a:xfrm>
            <a:off x="4304659" y="2667806"/>
            <a:ext cx="106680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0" name="Straight Connector 129"/>
          <p:cNvCxnSpPr>
            <a:stCxn id="43" idx="3"/>
            <a:endCxn id="46" idx="1"/>
          </p:cNvCxnSpPr>
          <p:nvPr/>
        </p:nvCxnSpPr>
        <p:spPr>
          <a:xfrm flipV="1">
            <a:off x="3503149" y="4105012"/>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 name="Straight Connector 4"/>
          <p:cNvCxnSpPr>
            <a:stCxn id="4" idx="2"/>
            <a:endCxn id="28" idx="0"/>
          </p:cNvCxnSpPr>
          <p:nvPr/>
        </p:nvCxnSpPr>
        <p:spPr>
          <a:xfrm>
            <a:off x="3242094" y="1432840"/>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a:stCxn id="33" idx="2"/>
            <a:endCxn id="48" idx="0"/>
          </p:cNvCxnSpPr>
          <p:nvPr/>
        </p:nvCxnSpPr>
        <p:spPr>
          <a:xfrm>
            <a:off x="3242094" y="3303960"/>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a:stCxn id="4" idx="3"/>
            <a:endCxn id="16" idx="1"/>
          </p:cNvCxnSpPr>
          <p:nvPr/>
        </p:nvCxnSpPr>
        <p:spPr>
          <a:xfrm flipV="1">
            <a:off x="3503149" y="1283516"/>
            <a:ext cx="1868311" cy="4232"/>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a:stCxn id="16" idx="2"/>
            <a:endCxn id="31" idx="0"/>
          </p:cNvCxnSpPr>
          <p:nvPr/>
        </p:nvCxnSpPr>
        <p:spPr>
          <a:xfrm>
            <a:off x="5632516" y="1428608"/>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p:cNvCxnSpPr>
            <a:stCxn id="36" idx="2"/>
            <a:endCxn id="41" idx="0"/>
          </p:cNvCxnSpPr>
          <p:nvPr/>
        </p:nvCxnSpPr>
        <p:spPr>
          <a:xfrm>
            <a:off x="5632516" y="3299727"/>
            <a:ext cx="0" cy="173363"/>
          </a:xfrm>
          <a:prstGeom prst="line">
            <a:avLst/>
          </a:prstGeom>
        </p:spPr>
        <p:style>
          <a:lnRef idx="2">
            <a:schemeClr val="accent1"/>
          </a:lnRef>
          <a:fillRef idx="0">
            <a:schemeClr val="accent1"/>
          </a:fillRef>
          <a:effectRef idx="1">
            <a:schemeClr val="accent1"/>
          </a:effectRef>
          <a:fontRef idx="minor">
            <a:schemeClr val="tx1"/>
          </a:fontRef>
        </p:style>
      </p:cxnSp>
      <p:cxnSp>
        <p:nvCxnSpPr>
          <p:cNvPr id="54" name="Straight Connector 53"/>
          <p:cNvCxnSpPr>
            <a:stCxn id="33" idx="3"/>
            <a:endCxn id="36" idx="1"/>
          </p:cNvCxnSpPr>
          <p:nvPr/>
        </p:nvCxnSpPr>
        <p:spPr>
          <a:xfrm flipV="1">
            <a:off x="3503149" y="3154635"/>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6" name="Straight Connector 55"/>
          <p:cNvCxnSpPr>
            <a:stCxn id="38" idx="3"/>
            <a:endCxn id="41" idx="1"/>
          </p:cNvCxnSpPr>
          <p:nvPr/>
        </p:nvCxnSpPr>
        <p:spPr>
          <a:xfrm flipV="1">
            <a:off x="3503149" y="3618182"/>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8" name="Straight Connector 57"/>
          <p:cNvCxnSpPr>
            <a:stCxn id="48" idx="3"/>
            <a:endCxn id="51" idx="1"/>
          </p:cNvCxnSpPr>
          <p:nvPr/>
        </p:nvCxnSpPr>
        <p:spPr>
          <a:xfrm flipV="1">
            <a:off x="3503149" y="4538925"/>
            <a:ext cx="1868311" cy="4233"/>
          </a:xfrm>
          <a:prstGeom prst="line">
            <a:avLst/>
          </a:prstGeom>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2981038" y="1142656"/>
            <a:ext cx="522111" cy="290184"/>
          </a:xfrm>
          <a:prstGeom prst="rect">
            <a:avLst/>
          </a:prstGeom>
          <a:solidFill>
            <a:srgbClr val="D876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a:t>
            </a:r>
          </a:p>
        </p:txBody>
      </p:sp>
      <p:sp>
        <p:nvSpPr>
          <p:cNvPr id="14" name="TextBox 13"/>
          <p:cNvSpPr txBox="1"/>
          <p:nvPr/>
        </p:nvSpPr>
        <p:spPr>
          <a:xfrm>
            <a:off x="3782548"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24</a:t>
            </a:r>
          </a:p>
        </p:txBody>
      </p:sp>
      <p:sp>
        <p:nvSpPr>
          <p:cNvPr id="15" name="TextBox 14"/>
          <p:cNvSpPr txBox="1"/>
          <p:nvPr/>
        </p:nvSpPr>
        <p:spPr>
          <a:xfrm>
            <a:off x="4569948"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14</a:t>
            </a:r>
          </a:p>
        </p:txBody>
      </p:sp>
      <p:sp>
        <p:nvSpPr>
          <p:cNvPr id="16" name="TextBox 15"/>
          <p:cNvSpPr txBox="1"/>
          <p:nvPr/>
        </p:nvSpPr>
        <p:spPr>
          <a:xfrm>
            <a:off x="5371460"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27</a:t>
            </a:r>
          </a:p>
        </p:txBody>
      </p:sp>
      <p:sp>
        <p:nvSpPr>
          <p:cNvPr id="18" name="TextBox 17"/>
          <p:cNvSpPr txBox="1"/>
          <p:nvPr/>
        </p:nvSpPr>
        <p:spPr>
          <a:xfrm>
            <a:off x="2981038" y="160620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25</a:t>
            </a:r>
          </a:p>
        </p:txBody>
      </p:sp>
      <p:sp>
        <p:nvSpPr>
          <p:cNvPr id="20" name="TextBox 19"/>
          <p:cNvSpPr txBox="1"/>
          <p:nvPr/>
        </p:nvSpPr>
        <p:spPr>
          <a:xfrm>
            <a:off x="4569948"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15</a:t>
            </a:r>
          </a:p>
        </p:txBody>
      </p:sp>
      <p:sp>
        <p:nvSpPr>
          <p:cNvPr id="23" name="TextBox 22"/>
          <p:cNvSpPr txBox="1"/>
          <p:nvPr/>
        </p:nvSpPr>
        <p:spPr>
          <a:xfrm>
            <a:off x="2981038" y="20930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9</a:t>
            </a:r>
          </a:p>
        </p:txBody>
      </p:sp>
      <p:sp>
        <p:nvSpPr>
          <p:cNvPr id="24" name="TextBox 23"/>
          <p:cNvSpPr txBox="1"/>
          <p:nvPr/>
        </p:nvSpPr>
        <p:spPr>
          <a:xfrm>
            <a:off x="3782548"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6</a:t>
            </a:r>
          </a:p>
        </p:txBody>
      </p:sp>
      <p:sp>
        <p:nvSpPr>
          <p:cNvPr id="25" name="TextBox 24"/>
          <p:cNvSpPr txBox="1"/>
          <p:nvPr/>
        </p:nvSpPr>
        <p:spPr>
          <a:xfrm>
            <a:off x="4569948"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10</a:t>
            </a:r>
          </a:p>
        </p:txBody>
      </p:sp>
      <p:sp>
        <p:nvSpPr>
          <p:cNvPr id="28" name="TextBox 27"/>
          <p:cNvSpPr txBox="1"/>
          <p:nvPr/>
        </p:nvSpPr>
        <p:spPr>
          <a:xfrm>
            <a:off x="2981038" y="252694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32</a:t>
            </a:r>
          </a:p>
        </p:txBody>
      </p:sp>
      <p:sp>
        <p:nvSpPr>
          <p:cNvPr id="29" name="TextBox 28"/>
          <p:cNvSpPr txBox="1"/>
          <p:nvPr/>
        </p:nvSpPr>
        <p:spPr>
          <a:xfrm>
            <a:off x="3782548"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26</a:t>
            </a:r>
          </a:p>
        </p:txBody>
      </p:sp>
      <p:sp>
        <p:nvSpPr>
          <p:cNvPr id="33" name="TextBox 32"/>
          <p:cNvSpPr txBox="1"/>
          <p:nvPr/>
        </p:nvSpPr>
        <p:spPr>
          <a:xfrm>
            <a:off x="2981038" y="301377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30</a:t>
            </a:r>
          </a:p>
        </p:txBody>
      </p:sp>
      <p:sp>
        <p:nvSpPr>
          <p:cNvPr id="34" name="TextBox 33"/>
          <p:cNvSpPr txBox="1"/>
          <p:nvPr/>
        </p:nvSpPr>
        <p:spPr>
          <a:xfrm>
            <a:off x="3782548"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12</a:t>
            </a:r>
          </a:p>
        </p:txBody>
      </p:sp>
      <p:sp>
        <p:nvSpPr>
          <p:cNvPr id="40" name="TextBox 39"/>
          <p:cNvSpPr txBox="1"/>
          <p:nvPr/>
        </p:nvSpPr>
        <p:spPr>
          <a:xfrm>
            <a:off x="4569948"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4</a:t>
            </a:r>
          </a:p>
        </p:txBody>
      </p:sp>
      <p:sp>
        <p:nvSpPr>
          <p:cNvPr id="43" name="TextBox 42"/>
          <p:cNvSpPr txBox="1"/>
          <p:nvPr/>
        </p:nvSpPr>
        <p:spPr>
          <a:xfrm>
            <a:off x="2981038" y="396415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23</a:t>
            </a:r>
          </a:p>
        </p:txBody>
      </p:sp>
      <p:sp>
        <p:nvSpPr>
          <p:cNvPr id="45" name="TextBox 44"/>
          <p:cNvSpPr txBox="1"/>
          <p:nvPr/>
        </p:nvSpPr>
        <p:spPr>
          <a:xfrm>
            <a:off x="4569948"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22</a:t>
            </a:r>
          </a:p>
        </p:txBody>
      </p:sp>
      <p:sp>
        <p:nvSpPr>
          <p:cNvPr id="48" name="TextBox 47"/>
          <p:cNvSpPr txBox="1"/>
          <p:nvPr/>
        </p:nvSpPr>
        <p:spPr>
          <a:xfrm>
            <a:off x="2981038" y="439806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a:t>
            </a:r>
          </a:p>
        </p:txBody>
      </p:sp>
      <p:sp>
        <p:nvSpPr>
          <p:cNvPr id="49" name="TextBox 48"/>
          <p:cNvSpPr txBox="1"/>
          <p:nvPr/>
        </p:nvSpPr>
        <p:spPr>
          <a:xfrm>
            <a:off x="3782548" y="43938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29</a:t>
            </a:r>
          </a:p>
        </p:txBody>
      </p:sp>
      <p:sp>
        <p:nvSpPr>
          <p:cNvPr id="50" name="TextBox 49"/>
          <p:cNvSpPr txBox="1"/>
          <p:nvPr/>
        </p:nvSpPr>
        <p:spPr>
          <a:xfrm>
            <a:off x="4569948" y="43938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31</a:t>
            </a:r>
          </a:p>
        </p:txBody>
      </p:sp>
      <p:sp>
        <p:nvSpPr>
          <p:cNvPr id="51" name="TextBox 50"/>
          <p:cNvSpPr txBox="1"/>
          <p:nvPr/>
        </p:nvSpPr>
        <p:spPr>
          <a:xfrm>
            <a:off x="5371460" y="4393833"/>
            <a:ext cx="522111" cy="290184"/>
          </a:xfrm>
          <a:prstGeom prst="rect">
            <a:avLst/>
          </a:prstGeom>
          <a:solidFill>
            <a:srgbClr val="D876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a:t>
            </a:r>
          </a:p>
        </p:txBody>
      </p:sp>
      <p:sp>
        <p:nvSpPr>
          <p:cNvPr id="21" name="TextBox 20"/>
          <p:cNvSpPr txBox="1"/>
          <p:nvPr/>
        </p:nvSpPr>
        <p:spPr>
          <a:xfrm>
            <a:off x="5371460"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7</a:t>
            </a:r>
          </a:p>
        </p:txBody>
      </p:sp>
      <p:sp>
        <p:nvSpPr>
          <p:cNvPr id="26" name="TextBox 25"/>
          <p:cNvSpPr txBox="1"/>
          <p:nvPr/>
        </p:nvSpPr>
        <p:spPr>
          <a:xfrm>
            <a:off x="5371460"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28</a:t>
            </a:r>
          </a:p>
        </p:txBody>
      </p:sp>
      <p:sp>
        <p:nvSpPr>
          <p:cNvPr id="31" name="TextBox 30"/>
          <p:cNvSpPr txBox="1"/>
          <p:nvPr/>
        </p:nvSpPr>
        <p:spPr>
          <a:xfrm>
            <a:off x="5371460"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17</a:t>
            </a:r>
          </a:p>
        </p:txBody>
      </p:sp>
      <p:sp>
        <p:nvSpPr>
          <p:cNvPr id="30" name="TextBox 29"/>
          <p:cNvSpPr txBox="1"/>
          <p:nvPr/>
        </p:nvSpPr>
        <p:spPr>
          <a:xfrm>
            <a:off x="4569948"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5</a:t>
            </a:r>
          </a:p>
        </p:txBody>
      </p:sp>
      <p:sp>
        <p:nvSpPr>
          <p:cNvPr id="35" name="TextBox 34"/>
          <p:cNvSpPr txBox="1"/>
          <p:nvPr/>
        </p:nvSpPr>
        <p:spPr>
          <a:xfrm>
            <a:off x="4569948"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19</a:t>
            </a:r>
          </a:p>
        </p:txBody>
      </p:sp>
      <p:sp>
        <p:nvSpPr>
          <p:cNvPr id="19" name="TextBox 18"/>
          <p:cNvSpPr txBox="1"/>
          <p:nvPr/>
        </p:nvSpPr>
        <p:spPr>
          <a:xfrm>
            <a:off x="3782548"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8</a:t>
            </a:r>
          </a:p>
        </p:txBody>
      </p:sp>
      <p:sp>
        <p:nvSpPr>
          <p:cNvPr id="38" name="TextBox 37"/>
          <p:cNvSpPr txBox="1"/>
          <p:nvPr/>
        </p:nvSpPr>
        <p:spPr>
          <a:xfrm>
            <a:off x="2981038" y="347732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20</a:t>
            </a:r>
          </a:p>
        </p:txBody>
      </p:sp>
      <p:sp>
        <p:nvSpPr>
          <p:cNvPr id="39" name="TextBox 38"/>
          <p:cNvSpPr txBox="1"/>
          <p:nvPr/>
        </p:nvSpPr>
        <p:spPr>
          <a:xfrm>
            <a:off x="3782548"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13</a:t>
            </a:r>
          </a:p>
        </p:txBody>
      </p:sp>
      <p:sp>
        <p:nvSpPr>
          <p:cNvPr id="44" name="TextBox 43"/>
          <p:cNvSpPr txBox="1"/>
          <p:nvPr/>
        </p:nvSpPr>
        <p:spPr>
          <a:xfrm>
            <a:off x="3782548"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11</a:t>
            </a:r>
          </a:p>
        </p:txBody>
      </p:sp>
      <p:sp>
        <p:nvSpPr>
          <p:cNvPr id="41" name="TextBox 40"/>
          <p:cNvSpPr txBox="1"/>
          <p:nvPr/>
        </p:nvSpPr>
        <p:spPr>
          <a:xfrm>
            <a:off x="5371460"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21</a:t>
            </a:r>
          </a:p>
        </p:txBody>
      </p:sp>
      <p:sp>
        <p:nvSpPr>
          <p:cNvPr id="46" name="TextBox 45"/>
          <p:cNvSpPr txBox="1"/>
          <p:nvPr/>
        </p:nvSpPr>
        <p:spPr>
          <a:xfrm>
            <a:off x="5371460"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18</a:t>
            </a:r>
          </a:p>
        </p:txBody>
      </p:sp>
      <p:sp>
        <p:nvSpPr>
          <p:cNvPr id="36" name="TextBox 35"/>
          <p:cNvSpPr txBox="1"/>
          <p:nvPr/>
        </p:nvSpPr>
        <p:spPr>
          <a:xfrm>
            <a:off x="5371460"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16</a:t>
            </a:r>
          </a:p>
        </p:txBody>
      </p:sp>
      <p:cxnSp>
        <p:nvCxnSpPr>
          <p:cNvPr id="60" name="Straight Connector 59"/>
          <p:cNvCxnSpPr>
            <a:stCxn id="19" idx="3"/>
            <a:endCxn id="20" idx="1"/>
          </p:cNvCxnSpPr>
          <p:nvPr/>
        </p:nvCxnSpPr>
        <p:spPr>
          <a:xfrm>
            <a:off x="4304659" y="1747063"/>
            <a:ext cx="26528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0" name="Straight Connector 99"/>
          <p:cNvCxnSpPr/>
          <p:nvPr/>
        </p:nvCxnSpPr>
        <p:spPr>
          <a:xfrm>
            <a:off x="3503148" y="1415423"/>
            <a:ext cx="316091" cy="18654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4" name="Straight Connector 103"/>
          <p:cNvCxnSpPr/>
          <p:nvPr/>
        </p:nvCxnSpPr>
        <p:spPr>
          <a:xfrm flipV="1">
            <a:off x="3500151" y="1886113"/>
            <a:ext cx="304801" cy="214064"/>
          </a:xfrm>
          <a:prstGeom prst="line">
            <a:avLst/>
          </a:prstGeom>
        </p:spPr>
        <p:style>
          <a:lnRef idx="2">
            <a:schemeClr val="accent1"/>
          </a:lnRef>
          <a:fillRef idx="0">
            <a:schemeClr val="accent1"/>
          </a:fillRef>
          <a:effectRef idx="1">
            <a:schemeClr val="accent1"/>
          </a:effectRef>
          <a:fontRef idx="minor">
            <a:schemeClr val="tx1"/>
          </a:fontRef>
        </p:style>
      </p:cxnSp>
      <p:cxnSp>
        <p:nvCxnSpPr>
          <p:cNvPr id="110" name="Straight Connector 109"/>
          <p:cNvCxnSpPr/>
          <p:nvPr/>
        </p:nvCxnSpPr>
        <p:spPr>
          <a:xfrm flipH="1" flipV="1">
            <a:off x="5092060" y="4250104"/>
            <a:ext cx="316092" cy="147963"/>
          </a:xfrm>
          <a:prstGeom prst="line">
            <a:avLst/>
          </a:prstGeom>
        </p:spPr>
        <p:style>
          <a:lnRef idx="2">
            <a:schemeClr val="accent1"/>
          </a:lnRef>
          <a:fillRef idx="0">
            <a:schemeClr val="accent1"/>
          </a:fillRef>
          <a:effectRef idx="1">
            <a:schemeClr val="accent1"/>
          </a:effectRef>
          <a:fontRef idx="minor">
            <a:schemeClr val="tx1"/>
          </a:fontRef>
        </p:style>
      </p:cxnSp>
      <p:cxnSp>
        <p:nvCxnSpPr>
          <p:cNvPr id="113" name="Straight Connector 112"/>
          <p:cNvCxnSpPr/>
          <p:nvPr/>
        </p:nvCxnSpPr>
        <p:spPr>
          <a:xfrm flipV="1">
            <a:off x="5089062" y="2813999"/>
            <a:ext cx="304801" cy="214064"/>
          </a:xfrm>
          <a:prstGeom prst="line">
            <a:avLst/>
          </a:prstGeom>
        </p:spPr>
        <p:style>
          <a:lnRef idx="2">
            <a:schemeClr val="accent1"/>
          </a:lnRef>
          <a:fillRef idx="0">
            <a:schemeClr val="accent1"/>
          </a:fillRef>
          <a:effectRef idx="1">
            <a:schemeClr val="accent1"/>
          </a:effectRef>
          <a:fontRef idx="minor">
            <a:schemeClr val="tx1"/>
          </a:fontRef>
        </p:style>
      </p:cxnSp>
      <p:cxnSp>
        <p:nvCxnSpPr>
          <p:cNvPr id="116" name="Straight Connector 115"/>
          <p:cNvCxnSpPr>
            <a:stCxn id="34" idx="0"/>
            <a:endCxn id="29" idx="2"/>
          </p:cNvCxnSpPr>
          <p:nvPr/>
        </p:nvCxnSpPr>
        <p:spPr>
          <a:xfrm flipV="1">
            <a:off x="4043604" y="2812898"/>
            <a:ext cx="0" cy="196645"/>
          </a:xfrm>
          <a:prstGeom prst="line">
            <a:avLst/>
          </a:prstGeom>
        </p:spPr>
        <p:style>
          <a:lnRef idx="2">
            <a:schemeClr val="accent1"/>
          </a:lnRef>
          <a:fillRef idx="0">
            <a:schemeClr val="accent1"/>
          </a:fillRef>
          <a:effectRef idx="1">
            <a:schemeClr val="accent1"/>
          </a:effectRef>
          <a:fontRef idx="minor">
            <a:schemeClr val="tx1"/>
          </a:fontRef>
        </p:style>
      </p:cxnSp>
      <p:cxnSp>
        <p:nvCxnSpPr>
          <p:cNvPr id="119" name="Straight Connector 118"/>
          <p:cNvCxnSpPr>
            <a:stCxn id="34" idx="2"/>
            <a:endCxn id="39" idx="0"/>
          </p:cNvCxnSpPr>
          <p:nvPr/>
        </p:nvCxnSpPr>
        <p:spPr>
          <a:xfrm>
            <a:off x="4043604" y="3299727"/>
            <a:ext cx="0" cy="173363"/>
          </a:xfrm>
          <a:prstGeom prst="line">
            <a:avLst/>
          </a:prstGeom>
        </p:spPr>
        <p:style>
          <a:lnRef idx="2">
            <a:schemeClr val="accent1"/>
          </a:lnRef>
          <a:fillRef idx="0">
            <a:schemeClr val="accent1"/>
          </a:fillRef>
          <a:effectRef idx="1">
            <a:schemeClr val="accent1"/>
          </a:effectRef>
          <a:fontRef idx="minor">
            <a:schemeClr val="tx1"/>
          </a:fontRef>
        </p:style>
      </p:cxnSp>
      <p:cxnSp>
        <p:nvCxnSpPr>
          <p:cNvPr id="122" name="Straight Connector 121"/>
          <p:cNvCxnSpPr>
            <a:stCxn id="29" idx="0"/>
            <a:endCxn id="24" idx="2"/>
          </p:cNvCxnSpPr>
          <p:nvPr/>
        </p:nvCxnSpPr>
        <p:spPr>
          <a:xfrm flipV="1">
            <a:off x="4043604" y="2378984"/>
            <a:ext cx="0" cy="14373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5" name="Straight Connector 124"/>
          <p:cNvCxnSpPr>
            <a:stCxn id="20" idx="2"/>
            <a:endCxn id="25" idx="0"/>
          </p:cNvCxnSpPr>
          <p:nvPr/>
        </p:nvCxnSpPr>
        <p:spPr>
          <a:xfrm>
            <a:off x="4831004" y="1892155"/>
            <a:ext cx="0" cy="196645"/>
          </a:xfrm>
          <a:prstGeom prst="line">
            <a:avLst/>
          </a:prstGeom>
        </p:spPr>
        <p:style>
          <a:lnRef idx="2">
            <a:schemeClr val="accent1"/>
          </a:lnRef>
          <a:fillRef idx="0">
            <a:schemeClr val="accent1"/>
          </a:fillRef>
          <a:effectRef idx="1">
            <a:schemeClr val="accent1"/>
          </a:effectRef>
          <a:fontRef idx="minor">
            <a:schemeClr val="tx1"/>
          </a:fontRef>
        </p:style>
      </p:cxnSp>
      <p:cxnSp>
        <p:nvCxnSpPr>
          <p:cNvPr id="128" name="Straight Connector 127"/>
          <p:cNvCxnSpPr>
            <a:stCxn id="40" idx="2"/>
            <a:endCxn id="45" idx="0"/>
          </p:cNvCxnSpPr>
          <p:nvPr/>
        </p:nvCxnSpPr>
        <p:spPr>
          <a:xfrm>
            <a:off x="4831004" y="3763274"/>
            <a:ext cx="0" cy="196646"/>
          </a:xfrm>
          <a:prstGeom prst="line">
            <a:avLst/>
          </a:prstGeom>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1D215A19-A6C8-BF43-BC0F-25AB4F79107E}"/>
              </a:ext>
            </a:extLst>
          </p:cNvPr>
          <p:cNvSpPr txBox="1"/>
          <p:nvPr/>
        </p:nvSpPr>
        <p:spPr>
          <a:xfrm>
            <a:off x="1452361" y="44517"/>
            <a:ext cx="7273401" cy="1015663"/>
          </a:xfrm>
          <a:prstGeom prst="rect">
            <a:avLst/>
          </a:prstGeom>
          <a:noFill/>
        </p:spPr>
        <p:txBody>
          <a:bodyPr wrap="none" rtlCol="0">
            <a:spAutoFit/>
          </a:bodyPr>
          <a:lstStyle/>
          <a:p>
            <a:r>
              <a:rPr lang="en-US" dirty="0"/>
              <a:t>In this network of 32 routers, how can the routers </a:t>
            </a:r>
            <a:br>
              <a:rPr lang="en-US" dirty="0"/>
            </a:br>
            <a:r>
              <a:rPr lang="en-US" dirty="0"/>
              <a:t>forward packets, based only on the destination address,</a:t>
            </a:r>
          </a:p>
          <a:p>
            <a:r>
              <a:rPr lang="en-US" dirty="0"/>
              <a:t>so each packet is delivered to the correct router, exactly once?</a:t>
            </a:r>
          </a:p>
        </p:txBody>
      </p:sp>
      <p:grpSp>
        <p:nvGrpSpPr>
          <p:cNvPr id="105" name="Group 104">
            <a:extLst>
              <a:ext uri="{FF2B5EF4-FFF2-40B4-BE49-F238E27FC236}">
                <a16:creationId xmlns:a16="http://schemas.microsoft.com/office/drawing/2014/main" id="{5CB2AA7A-B798-DC44-83AA-18E1C98855C6}"/>
              </a:ext>
            </a:extLst>
          </p:cNvPr>
          <p:cNvGrpSpPr/>
          <p:nvPr/>
        </p:nvGrpSpPr>
        <p:grpSpPr>
          <a:xfrm>
            <a:off x="3212327" y="1296063"/>
            <a:ext cx="1598212" cy="3260034"/>
            <a:chOff x="3212327" y="1296063"/>
            <a:chExt cx="1598212" cy="3260034"/>
          </a:xfrm>
        </p:grpSpPr>
        <p:sp>
          <p:nvSpPr>
            <p:cNvPr id="8" name="Freeform 7">
              <a:extLst>
                <a:ext uri="{FF2B5EF4-FFF2-40B4-BE49-F238E27FC236}">
                  <a16:creationId xmlns:a16="http://schemas.microsoft.com/office/drawing/2014/main" id="{D5C16AAC-0D5E-A442-B4CF-0DE8567743CA}"/>
                </a:ext>
              </a:extLst>
            </p:cNvPr>
            <p:cNvSpPr/>
            <p:nvPr/>
          </p:nvSpPr>
          <p:spPr bwMode="auto">
            <a:xfrm>
              <a:off x="3212327" y="1296063"/>
              <a:ext cx="1598212" cy="3260034"/>
            </a:xfrm>
            <a:custGeom>
              <a:avLst/>
              <a:gdLst>
                <a:gd name="connsiteX0" fmla="*/ 47708 w 1598212"/>
                <a:gd name="connsiteY0" fmla="*/ 0 h 3260034"/>
                <a:gd name="connsiteX1" fmla="*/ 818984 w 1598212"/>
                <a:gd name="connsiteY1" fmla="*/ 453224 h 3260034"/>
                <a:gd name="connsiteX2" fmla="*/ 1590261 w 1598212"/>
                <a:gd name="connsiteY2" fmla="*/ 469127 h 3260034"/>
                <a:gd name="connsiteX3" fmla="*/ 1598212 w 1598212"/>
                <a:gd name="connsiteY3" fmla="*/ 938254 h 3260034"/>
                <a:gd name="connsiteX4" fmla="*/ 850790 w 1598212"/>
                <a:gd name="connsiteY4" fmla="*/ 938254 h 3260034"/>
                <a:gd name="connsiteX5" fmla="*/ 818984 w 1598212"/>
                <a:gd name="connsiteY5" fmla="*/ 2337683 h 3260034"/>
                <a:gd name="connsiteX6" fmla="*/ 0 w 1598212"/>
                <a:gd name="connsiteY6" fmla="*/ 2345634 h 3260034"/>
                <a:gd name="connsiteX7" fmla="*/ 15903 w 1598212"/>
                <a:gd name="connsiteY7" fmla="*/ 3244132 h 3260034"/>
                <a:gd name="connsiteX8" fmla="*/ 795130 w 1598212"/>
                <a:gd name="connsiteY8" fmla="*/ 3260034 h 3260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98212" h="3260034">
                  <a:moveTo>
                    <a:pt x="47708" y="0"/>
                  </a:moveTo>
                  <a:lnTo>
                    <a:pt x="818984" y="453224"/>
                  </a:lnTo>
                  <a:lnTo>
                    <a:pt x="1590261" y="469127"/>
                  </a:lnTo>
                  <a:lnTo>
                    <a:pt x="1598212" y="938254"/>
                  </a:lnTo>
                  <a:lnTo>
                    <a:pt x="850790" y="938254"/>
                  </a:lnTo>
                  <a:lnTo>
                    <a:pt x="818984" y="2337683"/>
                  </a:lnTo>
                  <a:lnTo>
                    <a:pt x="0" y="2345634"/>
                  </a:lnTo>
                  <a:lnTo>
                    <a:pt x="15903" y="3244132"/>
                  </a:lnTo>
                  <a:lnTo>
                    <a:pt x="795130" y="3260034"/>
                  </a:lnTo>
                </a:path>
              </a:pathLst>
            </a:custGeom>
            <a:noFill/>
            <a:ln w="57150" cap="flat" cmpd="sng" algn="ctr">
              <a:solidFill>
                <a:srgbClr val="FF0000">
                  <a:alpha val="62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65" charset="0"/>
              </a:endParaRPr>
            </a:p>
          </p:txBody>
        </p:sp>
        <p:cxnSp>
          <p:nvCxnSpPr>
            <p:cNvPr id="17" name="Straight Connector 16">
              <a:extLst>
                <a:ext uri="{FF2B5EF4-FFF2-40B4-BE49-F238E27FC236}">
                  <a16:creationId xmlns:a16="http://schemas.microsoft.com/office/drawing/2014/main" id="{506A98F9-B5CE-AD4E-8071-126CECB15DE8}"/>
                </a:ext>
              </a:extLst>
            </p:cNvPr>
            <p:cNvCxnSpPr/>
            <p:nvPr/>
          </p:nvCxnSpPr>
          <p:spPr bwMode="auto">
            <a:xfrm>
              <a:off x="3212327" y="4126727"/>
              <a:ext cx="799106" cy="0"/>
            </a:xfrm>
            <a:prstGeom prst="line">
              <a:avLst/>
            </a:prstGeom>
            <a:solidFill>
              <a:srgbClr val="808080"/>
            </a:solidFill>
            <a:ln w="57150" cap="flat" cmpd="sng" algn="ctr">
              <a:solidFill>
                <a:srgbClr val="FF0000">
                  <a:alpha val="62000"/>
                </a:srgbClr>
              </a:solidFill>
              <a:prstDash val="solid"/>
              <a:round/>
              <a:headEnd type="none" w="med" len="med"/>
              <a:tailEnd type="none" w="med" len="med"/>
            </a:ln>
            <a:effectLst/>
          </p:spPr>
        </p:cxnSp>
      </p:grpSp>
      <p:cxnSp>
        <p:nvCxnSpPr>
          <p:cNvPr id="108" name="Straight Connector 107">
            <a:extLst>
              <a:ext uri="{FF2B5EF4-FFF2-40B4-BE49-F238E27FC236}">
                <a16:creationId xmlns:a16="http://schemas.microsoft.com/office/drawing/2014/main" id="{DD7D49D7-AB14-1947-A496-7542465AA85D}"/>
              </a:ext>
            </a:extLst>
          </p:cNvPr>
          <p:cNvCxnSpPr>
            <a:cxnSpLocks/>
            <a:endCxn id="8" idx="6"/>
          </p:cNvCxnSpPr>
          <p:nvPr/>
        </p:nvCxnSpPr>
        <p:spPr bwMode="auto">
          <a:xfrm flipH="1">
            <a:off x="3212327" y="3132294"/>
            <a:ext cx="18823" cy="509403"/>
          </a:xfrm>
          <a:prstGeom prst="line">
            <a:avLst/>
          </a:prstGeom>
          <a:solidFill>
            <a:srgbClr val="808080"/>
          </a:solidFill>
          <a:ln w="57150" cap="flat" cmpd="sng" algn="ctr">
            <a:solidFill>
              <a:srgbClr val="FF0000"/>
            </a:solidFill>
            <a:prstDash val="solid"/>
            <a:round/>
            <a:headEnd type="none" w="med" len="med"/>
            <a:tailEnd type="none" w="med" len="med"/>
          </a:ln>
          <a:effectLst/>
        </p:spPr>
      </p:cxnSp>
      <p:cxnSp>
        <p:nvCxnSpPr>
          <p:cNvPr id="112" name="Straight Connector 111">
            <a:extLst>
              <a:ext uri="{FF2B5EF4-FFF2-40B4-BE49-F238E27FC236}">
                <a16:creationId xmlns:a16="http://schemas.microsoft.com/office/drawing/2014/main" id="{CA77A068-393A-C641-8528-5B3B838D86D1}"/>
              </a:ext>
            </a:extLst>
          </p:cNvPr>
          <p:cNvCxnSpPr>
            <a:stCxn id="8" idx="8"/>
          </p:cNvCxnSpPr>
          <p:nvPr/>
        </p:nvCxnSpPr>
        <p:spPr bwMode="auto">
          <a:xfrm>
            <a:off x="4007457" y="4556097"/>
            <a:ext cx="799143" cy="0"/>
          </a:xfrm>
          <a:prstGeom prst="line">
            <a:avLst/>
          </a:prstGeom>
          <a:solidFill>
            <a:srgbClr val="808080"/>
          </a:solidFill>
          <a:ln w="57150" cap="flat" cmpd="sng" algn="ctr">
            <a:solidFill>
              <a:srgbClr val="FF0000"/>
            </a:solidFill>
            <a:prstDash val="solid"/>
            <a:round/>
            <a:headEnd type="none" w="med" len="med"/>
            <a:tailEnd type="none" w="med" len="med"/>
          </a:ln>
          <a:effectLst/>
        </p:spPr>
      </p:cxnSp>
      <p:grpSp>
        <p:nvGrpSpPr>
          <p:cNvPr id="123" name="Group 122">
            <a:extLst>
              <a:ext uri="{FF2B5EF4-FFF2-40B4-BE49-F238E27FC236}">
                <a16:creationId xmlns:a16="http://schemas.microsoft.com/office/drawing/2014/main" id="{CDD5533E-6136-164A-AF83-2BDFF72B2486}"/>
              </a:ext>
            </a:extLst>
          </p:cNvPr>
          <p:cNvGrpSpPr/>
          <p:nvPr/>
        </p:nvGrpSpPr>
        <p:grpSpPr>
          <a:xfrm>
            <a:off x="3228230" y="1288111"/>
            <a:ext cx="2393342" cy="3250814"/>
            <a:chOff x="3228230" y="1288111"/>
            <a:chExt cx="2393342" cy="3250814"/>
          </a:xfrm>
        </p:grpSpPr>
        <p:sp>
          <p:nvSpPr>
            <p:cNvPr id="6" name="Freeform 5">
              <a:extLst>
                <a:ext uri="{FF2B5EF4-FFF2-40B4-BE49-F238E27FC236}">
                  <a16:creationId xmlns:a16="http://schemas.microsoft.com/office/drawing/2014/main" id="{89E9FD2D-B0A7-5947-88DB-69387886CA26}"/>
                </a:ext>
              </a:extLst>
            </p:cNvPr>
            <p:cNvSpPr/>
            <p:nvPr/>
          </p:nvSpPr>
          <p:spPr bwMode="auto">
            <a:xfrm>
              <a:off x="3228230" y="1288111"/>
              <a:ext cx="2393342" cy="2838616"/>
            </a:xfrm>
            <a:custGeom>
              <a:avLst/>
              <a:gdLst>
                <a:gd name="connsiteX0" fmla="*/ 0 w 2393342"/>
                <a:gd name="connsiteY0" fmla="*/ 1391479 h 2838616"/>
                <a:gd name="connsiteX1" fmla="*/ 7951 w 2393342"/>
                <a:gd name="connsiteY1" fmla="*/ 7952 h 2838616"/>
                <a:gd name="connsiteX2" fmla="*/ 2345634 w 2393342"/>
                <a:gd name="connsiteY2" fmla="*/ 0 h 2838616"/>
                <a:gd name="connsiteX3" fmla="*/ 2369488 w 2393342"/>
                <a:gd name="connsiteY3" fmla="*/ 1383527 h 2838616"/>
                <a:gd name="connsiteX4" fmla="*/ 1637968 w 2393342"/>
                <a:gd name="connsiteY4" fmla="*/ 1884459 h 2838616"/>
                <a:gd name="connsiteX5" fmla="*/ 2393342 w 2393342"/>
                <a:gd name="connsiteY5" fmla="*/ 1876508 h 2838616"/>
                <a:gd name="connsiteX6" fmla="*/ 2393342 w 2393342"/>
                <a:gd name="connsiteY6" fmla="*/ 2361538 h 2838616"/>
                <a:gd name="connsiteX7" fmla="*/ 1598212 w 2393342"/>
                <a:gd name="connsiteY7" fmla="*/ 2361538 h 2838616"/>
                <a:gd name="connsiteX8" fmla="*/ 1622066 w 2393342"/>
                <a:gd name="connsiteY8" fmla="*/ 2838616 h 2838616"/>
                <a:gd name="connsiteX9" fmla="*/ 2353586 w 2393342"/>
                <a:gd name="connsiteY9" fmla="*/ 2822713 h 28386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93342" h="2838616">
                  <a:moveTo>
                    <a:pt x="0" y="1391479"/>
                  </a:moveTo>
                  <a:cubicBezTo>
                    <a:pt x="2650" y="930303"/>
                    <a:pt x="5301" y="469128"/>
                    <a:pt x="7951" y="7952"/>
                  </a:cubicBezTo>
                  <a:lnTo>
                    <a:pt x="2345634" y="0"/>
                  </a:lnTo>
                  <a:lnTo>
                    <a:pt x="2369488" y="1383527"/>
                  </a:lnTo>
                  <a:lnTo>
                    <a:pt x="1637968" y="1884459"/>
                  </a:lnTo>
                  <a:lnTo>
                    <a:pt x="2393342" y="1876508"/>
                  </a:lnTo>
                  <a:lnTo>
                    <a:pt x="2393342" y="2361538"/>
                  </a:lnTo>
                  <a:lnTo>
                    <a:pt x="1598212" y="2361538"/>
                  </a:lnTo>
                  <a:lnTo>
                    <a:pt x="1622066" y="2838616"/>
                  </a:lnTo>
                  <a:lnTo>
                    <a:pt x="2353586" y="2822713"/>
                  </a:lnTo>
                </a:path>
              </a:pathLst>
            </a:custGeom>
            <a:noFill/>
            <a:ln w="57150" cap="flat" cmpd="sng" algn="ctr">
              <a:solidFill>
                <a:srgbClr val="FF0000">
                  <a:alpha val="62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65" charset="0"/>
              </a:endParaRPr>
            </a:p>
          </p:txBody>
        </p:sp>
        <p:cxnSp>
          <p:nvCxnSpPr>
            <p:cNvPr id="118" name="Straight Connector 117">
              <a:extLst>
                <a:ext uri="{FF2B5EF4-FFF2-40B4-BE49-F238E27FC236}">
                  <a16:creationId xmlns:a16="http://schemas.microsoft.com/office/drawing/2014/main" id="{8403CE2B-4D2A-1448-919C-AC1D18123014}"/>
                </a:ext>
              </a:extLst>
            </p:cNvPr>
            <p:cNvCxnSpPr>
              <a:stCxn id="6" idx="8"/>
            </p:cNvCxnSpPr>
            <p:nvPr/>
          </p:nvCxnSpPr>
          <p:spPr bwMode="auto">
            <a:xfrm>
              <a:off x="4850296" y="4126727"/>
              <a:ext cx="712304" cy="412198"/>
            </a:xfrm>
            <a:prstGeom prst="line">
              <a:avLst/>
            </a:prstGeom>
            <a:solidFill>
              <a:srgbClr val="808080"/>
            </a:solidFill>
            <a:ln w="57150" cap="flat" cmpd="sng" algn="ctr">
              <a:solidFill>
                <a:srgbClr val="FF0000">
                  <a:alpha val="62000"/>
                </a:srgbClr>
              </a:solidFill>
              <a:prstDash val="solid"/>
              <a:round/>
              <a:headEnd type="none" w="med" len="med"/>
              <a:tailEnd type="none" w="med" len="med"/>
            </a:ln>
            <a:effectLst/>
          </p:spPr>
        </p:cxnSp>
      </p:grpSp>
      <p:cxnSp>
        <p:nvCxnSpPr>
          <p:cNvPr id="121" name="Straight Connector 120">
            <a:extLst>
              <a:ext uri="{FF2B5EF4-FFF2-40B4-BE49-F238E27FC236}">
                <a16:creationId xmlns:a16="http://schemas.microsoft.com/office/drawing/2014/main" id="{1F893031-B27E-784A-AE31-711C151954A8}"/>
              </a:ext>
            </a:extLst>
          </p:cNvPr>
          <p:cNvCxnSpPr/>
          <p:nvPr/>
        </p:nvCxnSpPr>
        <p:spPr bwMode="auto">
          <a:xfrm>
            <a:off x="4041200" y="2687427"/>
            <a:ext cx="830707" cy="0"/>
          </a:xfrm>
          <a:prstGeom prst="line">
            <a:avLst/>
          </a:prstGeom>
          <a:solidFill>
            <a:srgbClr val="808080"/>
          </a:solidFill>
          <a:ln w="57150" cap="flat" cmpd="sng" algn="ctr">
            <a:solidFill>
              <a:srgbClr val="FF0000"/>
            </a:solidFill>
            <a:prstDash val="solid"/>
            <a:round/>
            <a:headEnd type="none" w="med" len="med"/>
            <a:tailEnd type="none" w="med" len="med"/>
          </a:ln>
          <a:effectLst/>
        </p:spPr>
      </p:cxnSp>
      <p:sp>
        <p:nvSpPr>
          <p:cNvPr id="124" name="TextBox 123">
            <a:extLst>
              <a:ext uri="{FF2B5EF4-FFF2-40B4-BE49-F238E27FC236}">
                <a16:creationId xmlns:a16="http://schemas.microsoft.com/office/drawing/2014/main" id="{4DC3246F-A0DF-8645-BC2B-204824CC7616}"/>
              </a:ext>
            </a:extLst>
          </p:cNvPr>
          <p:cNvSpPr txBox="1"/>
          <p:nvPr/>
        </p:nvSpPr>
        <p:spPr>
          <a:xfrm>
            <a:off x="2336723" y="2447017"/>
            <a:ext cx="625492" cy="400110"/>
          </a:xfrm>
          <a:prstGeom prst="rect">
            <a:avLst/>
          </a:prstGeom>
          <a:noFill/>
        </p:spPr>
        <p:txBody>
          <a:bodyPr wrap="none" rtlCol="0">
            <a:spAutoFit/>
          </a:bodyPr>
          <a:lstStyle/>
          <a:p>
            <a:r>
              <a:rPr lang="en-US" dirty="0"/>
              <a:t>root</a:t>
            </a:r>
          </a:p>
        </p:txBody>
      </p:sp>
      <p:sp>
        <p:nvSpPr>
          <p:cNvPr id="126" name="Oval 125">
            <a:extLst>
              <a:ext uri="{FF2B5EF4-FFF2-40B4-BE49-F238E27FC236}">
                <a16:creationId xmlns:a16="http://schemas.microsoft.com/office/drawing/2014/main" id="{9CFE8B7F-C376-164E-BB95-6C0EC367F8FD}"/>
              </a:ext>
            </a:extLst>
          </p:cNvPr>
          <p:cNvSpPr/>
          <p:nvPr/>
        </p:nvSpPr>
        <p:spPr bwMode="auto">
          <a:xfrm>
            <a:off x="3102986" y="2572100"/>
            <a:ext cx="228600" cy="211263"/>
          </a:xfrm>
          <a:prstGeom prst="ellipse">
            <a:avLst/>
          </a:prstGeom>
          <a:solidFill>
            <a:srgbClr val="FF0000">
              <a:alpha val="59000"/>
            </a:srgbClr>
          </a:solidFill>
          <a:ln w="9525" cap="flat" cmpd="sng" algn="ctr">
            <a:solidFill>
              <a:srgbClr val="FF0000">
                <a:alpha val="62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65" charset="0"/>
            </a:endParaRPr>
          </a:p>
        </p:txBody>
      </p:sp>
      <p:sp>
        <p:nvSpPr>
          <p:cNvPr id="12" name="TextBox 11">
            <a:extLst>
              <a:ext uri="{FF2B5EF4-FFF2-40B4-BE49-F238E27FC236}">
                <a16:creationId xmlns:a16="http://schemas.microsoft.com/office/drawing/2014/main" id="{A7737D37-560F-004A-844D-5B02BD2BA068}"/>
              </a:ext>
            </a:extLst>
          </p:cNvPr>
          <p:cNvSpPr txBox="1"/>
          <p:nvPr/>
        </p:nvSpPr>
        <p:spPr>
          <a:xfrm>
            <a:off x="3514093" y="1809750"/>
            <a:ext cx="320922" cy="338554"/>
          </a:xfrm>
          <a:prstGeom prst="rect">
            <a:avLst/>
          </a:prstGeom>
          <a:noFill/>
        </p:spPr>
        <p:txBody>
          <a:bodyPr wrap="none" rtlCol="0">
            <a:spAutoFit/>
          </a:bodyPr>
          <a:lstStyle/>
          <a:p>
            <a:r>
              <a:rPr lang="en-US" sz="1600" dirty="0">
                <a:solidFill>
                  <a:srgbClr val="FF0000"/>
                </a:solidFill>
              </a:rPr>
              <a:t>X</a:t>
            </a:r>
          </a:p>
        </p:txBody>
      </p:sp>
      <p:sp>
        <p:nvSpPr>
          <p:cNvPr id="70" name="TextBox 69">
            <a:extLst>
              <a:ext uri="{FF2B5EF4-FFF2-40B4-BE49-F238E27FC236}">
                <a16:creationId xmlns:a16="http://schemas.microsoft.com/office/drawing/2014/main" id="{191941AD-341D-584F-B799-8B23C550BF8E}"/>
              </a:ext>
            </a:extLst>
          </p:cNvPr>
          <p:cNvSpPr txBox="1"/>
          <p:nvPr/>
        </p:nvSpPr>
        <p:spPr>
          <a:xfrm>
            <a:off x="3470516" y="3006616"/>
            <a:ext cx="320922" cy="338554"/>
          </a:xfrm>
          <a:prstGeom prst="rect">
            <a:avLst/>
          </a:prstGeom>
          <a:noFill/>
        </p:spPr>
        <p:txBody>
          <a:bodyPr wrap="none" rtlCol="0">
            <a:spAutoFit/>
          </a:bodyPr>
          <a:lstStyle/>
          <a:p>
            <a:r>
              <a:rPr lang="en-US" sz="1600" dirty="0">
                <a:solidFill>
                  <a:srgbClr val="FF0000"/>
                </a:solidFill>
              </a:rPr>
              <a:t>X</a:t>
            </a:r>
          </a:p>
        </p:txBody>
      </p:sp>
      <p:sp>
        <p:nvSpPr>
          <p:cNvPr id="71" name="TextBox 70">
            <a:extLst>
              <a:ext uri="{FF2B5EF4-FFF2-40B4-BE49-F238E27FC236}">
                <a16:creationId xmlns:a16="http://schemas.microsoft.com/office/drawing/2014/main" id="{0C210D83-34F2-1047-BFCD-AC448607220E}"/>
              </a:ext>
            </a:extLst>
          </p:cNvPr>
          <p:cNvSpPr txBox="1"/>
          <p:nvPr/>
        </p:nvSpPr>
        <p:spPr>
          <a:xfrm>
            <a:off x="4283460" y="3022862"/>
            <a:ext cx="320922" cy="338554"/>
          </a:xfrm>
          <a:prstGeom prst="rect">
            <a:avLst/>
          </a:prstGeom>
          <a:noFill/>
        </p:spPr>
        <p:txBody>
          <a:bodyPr wrap="none" rtlCol="0">
            <a:spAutoFit/>
          </a:bodyPr>
          <a:lstStyle/>
          <a:p>
            <a:r>
              <a:rPr lang="en-US" sz="1600" dirty="0">
                <a:solidFill>
                  <a:srgbClr val="FF0000"/>
                </a:solidFill>
              </a:rPr>
              <a:t>X</a:t>
            </a:r>
          </a:p>
        </p:txBody>
      </p:sp>
      <p:sp>
        <p:nvSpPr>
          <p:cNvPr id="72" name="TextBox 71">
            <a:extLst>
              <a:ext uri="{FF2B5EF4-FFF2-40B4-BE49-F238E27FC236}">
                <a16:creationId xmlns:a16="http://schemas.microsoft.com/office/drawing/2014/main" id="{69360181-E9C3-6243-A97D-EE0B2F8D3B65}"/>
              </a:ext>
            </a:extLst>
          </p:cNvPr>
          <p:cNvSpPr txBox="1"/>
          <p:nvPr/>
        </p:nvSpPr>
        <p:spPr>
          <a:xfrm>
            <a:off x="5087230" y="2073294"/>
            <a:ext cx="320922" cy="338554"/>
          </a:xfrm>
          <a:prstGeom prst="rect">
            <a:avLst/>
          </a:prstGeom>
          <a:noFill/>
        </p:spPr>
        <p:txBody>
          <a:bodyPr wrap="none" rtlCol="0">
            <a:spAutoFit/>
          </a:bodyPr>
          <a:lstStyle/>
          <a:p>
            <a:r>
              <a:rPr lang="en-US" sz="1600" dirty="0">
                <a:solidFill>
                  <a:srgbClr val="FF0000"/>
                </a:solidFill>
              </a:rPr>
              <a:t>X</a:t>
            </a:r>
          </a:p>
        </p:txBody>
      </p:sp>
      <p:sp>
        <p:nvSpPr>
          <p:cNvPr id="73" name="TextBox 72">
            <a:extLst>
              <a:ext uri="{FF2B5EF4-FFF2-40B4-BE49-F238E27FC236}">
                <a16:creationId xmlns:a16="http://schemas.microsoft.com/office/drawing/2014/main" id="{1B94533B-64FF-4248-9206-FBC8FAE5417D}"/>
              </a:ext>
            </a:extLst>
          </p:cNvPr>
          <p:cNvSpPr txBox="1"/>
          <p:nvPr/>
        </p:nvSpPr>
        <p:spPr>
          <a:xfrm>
            <a:off x="4289069" y="3452099"/>
            <a:ext cx="320922" cy="338554"/>
          </a:xfrm>
          <a:prstGeom prst="rect">
            <a:avLst/>
          </a:prstGeom>
          <a:noFill/>
        </p:spPr>
        <p:txBody>
          <a:bodyPr wrap="none" rtlCol="0">
            <a:spAutoFit/>
          </a:bodyPr>
          <a:lstStyle/>
          <a:p>
            <a:r>
              <a:rPr lang="en-US" sz="1600" dirty="0">
                <a:solidFill>
                  <a:srgbClr val="FF0000"/>
                </a:solidFill>
              </a:rPr>
              <a:t>X</a:t>
            </a:r>
          </a:p>
        </p:txBody>
      </p:sp>
      <p:sp>
        <p:nvSpPr>
          <p:cNvPr id="74" name="TextBox 73">
            <a:extLst>
              <a:ext uri="{FF2B5EF4-FFF2-40B4-BE49-F238E27FC236}">
                <a16:creationId xmlns:a16="http://schemas.microsoft.com/office/drawing/2014/main" id="{AEC8E9B6-ED5E-0A46-A4E5-EB2DAFDA0190}"/>
              </a:ext>
            </a:extLst>
          </p:cNvPr>
          <p:cNvSpPr txBox="1"/>
          <p:nvPr/>
        </p:nvSpPr>
        <p:spPr>
          <a:xfrm>
            <a:off x="4297949" y="3955890"/>
            <a:ext cx="320922" cy="338554"/>
          </a:xfrm>
          <a:prstGeom prst="rect">
            <a:avLst/>
          </a:prstGeom>
          <a:noFill/>
        </p:spPr>
        <p:txBody>
          <a:bodyPr wrap="none" rtlCol="0">
            <a:spAutoFit/>
          </a:bodyPr>
          <a:lstStyle/>
          <a:p>
            <a:r>
              <a:rPr lang="en-US" sz="1600" dirty="0">
                <a:solidFill>
                  <a:srgbClr val="FF0000"/>
                </a:solidFill>
              </a:rPr>
              <a:t>X</a:t>
            </a:r>
          </a:p>
        </p:txBody>
      </p:sp>
      <p:sp>
        <p:nvSpPr>
          <p:cNvPr id="75" name="TextBox 74">
            <a:extLst>
              <a:ext uri="{FF2B5EF4-FFF2-40B4-BE49-F238E27FC236}">
                <a16:creationId xmlns:a16="http://schemas.microsoft.com/office/drawing/2014/main" id="{7C1CFC20-BDDB-0241-BA1B-44F64634D405}"/>
              </a:ext>
            </a:extLst>
          </p:cNvPr>
          <p:cNvSpPr txBox="1"/>
          <p:nvPr/>
        </p:nvSpPr>
        <p:spPr>
          <a:xfrm>
            <a:off x="5081001" y="2513251"/>
            <a:ext cx="320922" cy="338554"/>
          </a:xfrm>
          <a:prstGeom prst="rect">
            <a:avLst/>
          </a:prstGeom>
          <a:noFill/>
        </p:spPr>
        <p:txBody>
          <a:bodyPr wrap="none" rtlCol="0">
            <a:spAutoFit/>
          </a:bodyPr>
          <a:lstStyle/>
          <a:p>
            <a:r>
              <a:rPr lang="en-US" sz="1600" dirty="0">
                <a:solidFill>
                  <a:srgbClr val="FF0000"/>
                </a:solidFill>
              </a:rPr>
              <a:t>X</a:t>
            </a:r>
          </a:p>
        </p:txBody>
      </p:sp>
      <p:sp>
        <p:nvSpPr>
          <p:cNvPr id="22" name="TextBox 21">
            <a:extLst>
              <a:ext uri="{FF2B5EF4-FFF2-40B4-BE49-F238E27FC236}">
                <a16:creationId xmlns:a16="http://schemas.microsoft.com/office/drawing/2014/main" id="{E4ED7CCE-D2F8-4B44-B87F-05EF197EED0E}"/>
              </a:ext>
            </a:extLst>
          </p:cNvPr>
          <p:cNvSpPr txBox="1"/>
          <p:nvPr/>
        </p:nvSpPr>
        <p:spPr>
          <a:xfrm>
            <a:off x="146316" y="1316129"/>
            <a:ext cx="2733441" cy="1015663"/>
          </a:xfrm>
          <a:prstGeom prst="rect">
            <a:avLst/>
          </a:prstGeom>
          <a:noFill/>
        </p:spPr>
        <p:txBody>
          <a:bodyPr wrap="none" rtlCol="0">
            <a:spAutoFit/>
          </a:bodyPr>
          <a:lstStyle/>
          <a:p>
            <a:r>
              <a:rPr lang="en-US" i="1" dirty="0"/>
              <a:t>We could switch off</a:t>
            </a:r>
            <a:br>
              <a:rPr lang="en-US" i="1" dirty="0"/>
            </a:br>
            <a:r>
              <a:rPr lang="en-US" i="1" dirty="0"/>
              <a:t>all the links not on the </a:t>
            </a:r>
            <a:br>
              <a:rPr lang="en-US" i="1" dirty="0"/>
            </a:br>
            <a:r>
              <a:rPr lang="en-US" i="1" dirty="0"/>
              <a:t>spanning tree…</a:t>
            </a:r>
          </a:p>
        </p:txBody>
      </p:sp>
      <p:sp>
        <p:nvSpPr>
          <p:cNvPr id="77" name="TextBox 76">
            <a:extLst>
              <a:ext uri="{FF2B5EF4-FFF2-40B4-BE49-F238E27FC236}">
                <a16:creationId xmlns:a16="http://schemas.microsoft.com/office/drawing/2014/main" id="{A62BA386-9F55-6F44-B726-1633CDB05AC0}"/>
              </a:ext>
            </a:extLst>
          </p:cNvPr>
          <p:cNvSpPr txBox="1"/>
          <p:nvPr/>
        </p:nvSpPr>
        <p:spPr>
          <a:xfrm>
            <a:off x="5070509" y="4373773"/>
            <a:ext cx="320922" cy="338554"/>
          </a:xfrm>
          <a:prstGeom prst="rect">
            <a:avLst/>
          </a:prstGeom>
          <a:noFill/>
        </p:spPr>
        <p:txBody>
          <a:bodyPr wrap="none" rtlCol="0">
            <a:spAutoFit/>
          </a:bodyPr>
          <a:lstStyle/>
          <a:p>
            <a:r>
              <a:rPr lang="en-US" sz="1600" dirty="0">
                <a:solidFill>
                  <a:srgbClr val="FF0000"/>
                </a:solidFill>
              </a:rPr>
              <a:t>X</a:t>
            </a:r>
          </a:p>
        </p:txBody>
      </p:sp>
      <p:sp>
        <p:nvSpPr>
          <p:cNvPr id="79" name="Oval 78">
            <a:extLst>
              <a:ext uri="{FF2B5EF4-FFF2-40B4-BE49-F238E27FC236}">
                <a16:creationId xmlns:a16="http://schemas.microsoft.com/office/drawing/2014/main" id="{68871318-3FEE-094E-B712-2170BA20E8C9}"/>
              </a:ext>
            </a:extLst>
          </p:cNvPr>
          <p:cNvSpPr/>
          <p:nvPr/>
        </p:nvSpPr>
        <p:spPr bwMode="auto">
          <a:xfrm>
            <a:off x="3051707" y="2572100"/>
            <a:ext cx="377293" cy="240798"/>
          </a:xfrm>
          <a:prstGeom prst="ellipse">
            <a:avLst/>
          </a:prstGeom>
          <a:solidFill>
            <a:srgbClr val="FF0000"/>
          </a:solidFill>
          <a:ln w="9525" cap="flat" cmpd="sng" algn="ctr">
            <a:solidFill>
              <a:srgbClr val="FF0000">
                <a:alpha val="62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Arial" pitchFamily="-65" charset="0"/>
              </a:rPr>
              <a:t>32</a:t>
            </a:r>
          </a:p>
        </p:txBody>
      </p:sp>
    </p:spTree>
    <p:extLst>
      <p:ext uri="{BB962C8B-B14F-4D97-AF65-F5344CB8AC3E}">
        <p14:creationId xmlns:p14="http://schemas.microsoft.com/office/powerpoint/2010/main" val="3250904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2" name="Straight Connector 61"/>
          <p:cNvCxnSpPr>
            <a:stCxn id="24" idx="3"/>
            <a:endCxn id="26" idx="1"/>
          </p:cNvCxnSpPr>
          <p:nvPr/>
        </p:nvCxnSpPr>
        <p:spPr>
          <a:xfrm>
            <a:off x="4304659" y="2233892"/>
            <a:ext cx="106680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96" name="Straight Connector 95"/>
          <p:cNvCxnSpPr>
            <a:stCxn id="29" idx="3"/>
            <a:endCxn id="31" idx="1"/>
          </p:cNvCxnSpPr>
          <p:nvPr/>
        </p:nvCxnSpPr>
        <p:spPr>
          <a:xfrm>
            <a:off x="4304659" y="2667806"/>
            <a:ext cx="106680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0" name="Straight Connector 129"/>
          <p:cNvCxnSpPr>
            <a:stCxn id="43" idx="3"/>
            <a:endCxn id="46" idx="1"/>
          </p:cNvCxnSpPr>
          <p:nvPr/>
        </p:nvCxnSpPr>
        <p:spPr>
          <a:xfrm flipV="1">
            <a:off x="3503149" y="4105012"/>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 name="Straight Connector 4"/>
          <p:cNvCxnSpPr>
            <a:stCxn id="4" idx="2"/>
            <a:endCxn id="28" idx="0"/>
          </p:cNvCxnSpPr>
          <p:nvPr/>
        </p:nvCxnSpPr>
        <p:spPr>
          <a:xfrm>
            <a:off x="3242094" y="1432840"/>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a:stCxn id="33" idx="2"/>
            <a:endCxn id="48" idx="0"/>
          </p:cNvCxnSpPr>
          <p:nvPr/>
        </p:nvCxnSpPr>
        <p:spPr>
          <a:xfrm>
            <a:off x="3242094" y="3303960"/>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a:stCxn id="4" idx="3"/>
            <a:endCxn id="16" idx="1"/>
          </p:cNvCxnSpPr>
          <p:nvPr/>
        </p:nvCxnSpPr>
        <p:spPr>
          <a:xfrm flipV="1">
            <a:off x="3503149" y="1283516"/>
            <a:ext cx="1868311" cy="4232"/>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a:stCxn id="16" idx="2"/>
            <a:endCxn id="31" idx="0"/>
          </p:cNvCxnSpPr>
          <p:nvPr/>
        </p:nvCxnSpPr>
        <p:spPr>
          <a:xfrm>
            <a:off x="5632516" y="1428608"/>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p:cNvCxnSpPr>
            <a:stCxn id="36" idx="2"/>
            <a:endCxn id="41" idx="0"/>
          </p:cNvCxnSpPr>
          <p:nvPr/>
        </p:nvCxnSpPr>
        <p:spPr>
          <a:xfrm>
            <a:off x="5632516" y="3299727"/>
            <a:ext cx="0" cy="173363"/>
          </a:xfrm>
          <a:prstGeom prst="line">
            <a:avLst/>
          </a:prstGeom>
        </p:spPr>
        <p:style>
          <a:lnRef idx="2">
            <a:schemeClr val="accent1"/>
          </a:lnRef>
          <a:fillRef idx="0">
            <a:schemeClr val="accent1"/>
          </a:fillRef>
          <a:effectRef idx="1">
            <a:schemeClr val="accent1"/>
          </a:effectRef>
          <a:fontRef idx="minor">
            <a:schemeClr val="tx1"/>
          </a:fontRef>
        </p:style>
      </p:cxnSp>
      <p:cxnSp>
        <p:nvCxnSpPr>
          <p:cNvPr id="54" name="Straight Connector 53"/>
          <p:cNvCxnSpPr>
            <a:stCxn id="33" idx="3"/>
            <a:endCxn id="36" idx="1"/>
          </p:cNvCxnSpPr>
          <p:nvPr/>
        </p:nvCxnSpPr>
        <p:spPr>
          <a:xfrm flipV="1">
            <a:off x="3503149" y="3154635"/>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6" name="Straight Connector 55"/>
          <p:cNvCxnSpPr>
            <a:stCxn id="38" idx="3"/>
            <a:endCxn id="41" idx="1"/>
          </p:cNvCxnSpPr>
          <p:nvPr/>
        </p:nvCxnSpPr>
        <p:spPr>
          <a:xfrm flipV="1">
            <a:off x="3503149" y="3618182"/>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8" name="Straight Connector 57"/>
          <p:cNvCxnSpPr>
            <a:stCxn id="48" idx="3"/>
            <a:endCxn id="51" idx="1"/>
          </p:cNvCxnSpPr>
          <p:nvPr/>
        </p:nvCxnSpPr>
        <p:spPr>
          <a:xfrm flipV="1">
            <a:off x="3503149" y="4538925"/>
            <a:ext cx="1868311" cy="4233"/>
          </a:xfrm>
          <a:prstGeom prst="line">
            <a:avLst/>
          </a:prstGeom>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2981038" y="1142656"/>
            <a:ext cx="522111" cy="290184"/>
          </a:xfrm>
          <a:prstGeom prst="rect">
            <a:avLst/>
          </a:prstGeom>
          <a:solidFill>
            <a:srgbClr val="D876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a:t>
            </a:r>
          </a:p>
        </p:txBody>
      </p:sp>
      <p:sp>
        <p:nvSpPr>
          <p:cNvPr id="14" name="TextBox 13"/>
          <p:cNvSpPr txBox="1"/>
          <p:nvPr/>
        </p:nvSpPr>
        <p:spPr>
          <a:xfrm>
            <a:off x="3782548"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24</a:t>
            </a:r>
          </a:p>
        </p:txBody>
      </p:sp>
      <p:sp>
        <p:nvSpPr>
          <p:cNvPr id="15" name="TextBox 14"/>
          <p:cNvSpPr txBox="1"/>
          <p:nvPr/>
        </p:nvSpPr>
        <p:spPr>
          <a:xfrm>
            <a:off x="4569948"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14</a:t>
            </a:r>
          </a:p>
        </p:txBody>
      </p:sp>
      <p:sp>
        <p:nvSpPr>
          <p:cNvPr id="16" name="TextBox 15"/>
          <p:cNvSpPr txBox="1"/>
          <p:nvPr/>
        </p:nvSpPr>
        <p:spPr>
          <a:xfrm>
            <a:off x="5371460"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27</a:t>
            </a:r>
          </a:p>
        </p:txBody>
      </p:sp>
      <p:sp>
        <p:nvSpPr>
          <p:cNvPr id="18" name="TextBox 17"/>
          <p:cNvSpPr txBox="1"/>
          <p:nvPr/>
        </p:nvSpPr>
        <p:spPr>
          <a:xfrm>
            <a:off x="2981038" y="160620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25</a:t>
            </a:r>
          </a:p>
        </p:txBody>
      </p:sp>
      <p:sp>
        <p:nvSpPr>
          <p:cNvPr id="20" name="TextBox 19"/>
          <p:cNvSpPr txBox="1"/>
          <p:nvPr/>
        </p:nvSpPr>
        <p:spPr>
          <a:xfrm>
            <a:off x="4569948"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15</a:t>
            </a:r>
          </a:p>
        </p:txBody>
      </p:sp>
      <p:sp>
        <p:nvSpPr>
          <p:cNvPr id="23" name="TextBox 22"/>
          <p:cNvSpPr txBox="1"/>
          <p:nvPr/>
        </p:nvSpPr>
        <p:spPr>
          <a:xfrm>
            <a:off x="2981038" y="20930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9</a:t>
            </a:r>
          </a:p>
        </p:txBody>
      </p:sp>
      <p:sp>
        <p:nvSpPr>
          <p:cNvPr id="24" name="TextBox 23"/>
          <p:cNvSpPr txBox="1"/>
          <p:nvPr/>
        </p:nvSpPr>
        <p:spPr>
          <a:xfrm>
            <a:off x="3782548"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6</a:t>
            </a:r>
          </a:p>
        </p:txBody>
      </p:sp>
      <p:sp>
        <p:nvSpPr>
          <p:cNvPr id="25" name="TextBox 24"/>
          <p:cNvSpPr txBox="1"/>
          <p:nvPr/>
        </p:nvSpPr>
        <p:spPr>
          <a:xfrm>
            <a:off x="4569948"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10</a:t>
            </a:r>
          </a:p>
        </p:txBody>
      </p:sp>
      <p:sp>
        <p:nvSpPr>
          <p:cNvPr id="28" name="TextBox 27"/>
          <p:cNvSpPr txBox="1"/>
          <p:nvPr/>
        </p:nvSpPr>
        <p:spPr>
          <a:xfrm>
            <a:off x="2981038" y="252694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32</a:t>
            </a:r>
          </a:p>
        </p:txBody>
      </p:sp>
      <p:sp>
        <p:nvSpPr>
          <p:cNvPr id="29" name="TextBox 28"/>
          <p:cNvSpPr txBox="1"/>
          <p:nvPr/>
        </p:nvSpPr>
        <p:spPr>
          <a:xfrm>
            <a:off x="3782548"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26</a:t>
            </a:r>
          </a:p>
        </p:txBody>
      </p:sp>
      <p:sp>
        <p:nvSpPr>
          <p:cNvPr id="33" name="TextBox 32"/>
          <p:cNvSpPr txBox="1"/>
          <p:nvPr/>
        </p:nvSpPr>
        <p:spPr>
          <a:xfrm>
            <a:off x="2981038" y="301377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30</a:t>
            </a:r>
          </a:p>
        </p:txBody>
      </p:sp>
      <p:sp>
        <p:nvSpPr>
          <p:cNvPr id="34" name="TextBox 33"/>
          <p:cNvSpPr txBox="1"/>
          <p:nvPr/>
        </p:nvSpPr>
        <p:spPr>
          <a:xfrm>
            <a:off x="3782548"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12</a:t>
            </a:r>
          </a:p>
        </p:txBody>
      </p:sp>
      <p:sp>
        <p:nvSpPr>
          <p:cNvPr id="40" name="TextBox 39"/>
          <p:cNvSpPr txBox="1"/>
          <p:nvPr/>
        </p:nvSpPr>
        <p:spPr>
          <a:xfrm>
            <a:off x="4569948"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4</a:t>
            </a:r>
          </a:p>
        </p:txBody>
      </p:sp>
      <p:sp>
        <p:nvSpPr>
          <p:cNvPr id="43" name="TextBox 42"/>
          <p:cNvSpPr txBox="1"/>
          <p:nvPr/>
        </p:nvSpPr>
        <p:spPr>
          <a:xfrm>
            <a:off x="2981038" y="396415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23</a:t>
            </a:r>
          </a:p>
        </p:txBody>
      </p:sp>
      <p:sp>
        <p:nvSpPr>
          <p:cNvPr id="45" name="TextBox 44"/>
          <p:cNvSpPr txBox="1"/>
          <p:nvPr/>
        </p:nvSpPr>
        <p:spPr>
          <a:xfrm>
            <a:off x="4569948"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22</a:t>
            </a:r>
          </a:p>
        </p:txBody>
      </p:sp>
      <p:sp>
        <p:nvSpPr>
          <p:cNvPr id="48" name="TextBox 47"/>
          <p:cNvSpPr txBox="1"/>
          <p:nvPr/>
        </p:nvSpPr>
        <p:spPr>
          <a:xfrm>
            <a:off x="2981038" y="439806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a:t>
            </a:r>
          </a:p>
        </p:txBody>
      </p:sp>
      <p:sp>
        <p:nvSpPr>
          <p:cNvPr id="49" name="TextBox 48"/>
          <p:cNvSpPr txBox="1"/>
          <p:nvPr/>
        </p:nvSpPr>
        <p:spPr>
          <a:xfrm>
            <a:off x="3782548" y="43938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29</a:t>
            </a:r>
          </a:p>
        </p:txBody>
      </p:sp>
      <p:sp>
        <p:nvSpPr>
          <p:cNvPr id="50" name="TextBox 49"/>
          <p:cNvSpPr txBox="1"/>
          <p:nvPr/>
        </p:nvSpPr>
        <p:spPr>
          <a:xfrm>
            <a:off x="4569948" y="43938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31</a:t>
            </a:r>
          </a:p>
        </p:txBody>
      </p:sp>
      <p:sp>
        <p:nvSpPr>
          <p:cNvPr id="51" name="TextBox 50"/>
          <p:cNvSpPr txBox="1"/>
          <p:nvPr/>
        </p:nvSpPr>
        <p:spPr>
          <a:xfrm>
            <a:off x="5371460" y="4393833"/>
            <a:ext cx="522111" cy="290184"/>
          </a:xfrm>
          <a:prstGeom prst="rect">
            <a:avLst/>
          </a:prstGeom>
          <a:solidFill>
            <a:srgbClr val="D876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a:t>
            </a:r>
          </a:p>
        </p:txBody>
      </p:sp>
      <p:sp>
        <p:nvSpPr>
          <p:cNvPr id="21" name="TextBox 20"/>
          <p:cNvSpPr txBox="1"/>
          <p:nvPr/>
        </p:nvSpPr>
        <p:spPr>
          <a:xfrm>
            <a:off x="5371460"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7</a:t>
            </a:r>
          </a:p>
        </p:txBody>
      </p:sp>
      <p:sp>
        <p:nvSpPr>
          <p:cNvPr id="26" name="TextBox 25"/>
          <p:cNvSpPr txBox="1"/>
          <p:nvPr/>
        </p:nvSpPr>
        <p:spPr>
          <a:xfrm>
            <a:off x="5371460"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28</a:t>
            </a:r>
          </a:p>
        </p:txBody>
      </p:sp>
      <p:sp>
        <p:nvSpPr>
          <p:cNvPr id="31" name="TextBox 30"/>
          <p:cNvSpPr txBox="1"/>
          <p:nvPr/>
        </p:nvSpPr>
        <p:spPr>
          <a:xfrm>
            <a:off x="5371460"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17</a:t>
            </a:r>
          </a:p>
        </p:txBody>
      </p:sp>
      <p:sp>
        <p:nvSpPr>
          <p:cNvPr id="30" name="TextBox 29"/>
          <p:cNvSpPr txBox="1"/>
          <p:nvPr/>
        </p:nvSpPr>
        <p:spPr>
          <a:xfrm>
            <a:off x="4569948"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5</a:t>
            </a:r>
          </a:p>
        </p:txBody>
      </p:sp>
      <p:sp>
        <p:nvSpPr>
          <p:cNvPr id="35" name="TextBox 34"/>
          <p:cNvSpPr txBox="1"/>
          <p:nvPr/>
        </p:nvSpPr>
        <p:spPr>
          <a:xfrm>
            <a:off x="4569948"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19</a:t>
            </a:r>
          </a:p>
        </p:txBody>
      </p:sp>
      <p:sp>
        <p:nvSpPr>
          <p:cNvPr id="19" name="TextBox 18"/>
          <p:cNvSpPr txBox="1"/>
          <p:nvPr/>
        </p:nvSpPr>
        <p:spPr>
          <a:xfrm>
            <a:off x="3782548"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8</a:t>
            </a:r>
          </a:p>
        </p:txBody>
      </p:sp>
      <p:sp>
        <p:nvSpPr>
          <p:cNvPr id="38" name="TextBox 37"/>
          <p:cNvSpPr txBox="1"/>
          <p:nvPr/>
        </p:nvSpPr>
        <p:spPr>
          <a:xfrm>
            <a:off x="2981038" y="347732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20</a:t>
            </a:r>
          </a:p>
        </p:txBody>
      </p:sp>
      <p:sp>
        <p:nvSpPr>
          <p:cNvPr id="39" name="TextBox 38"/>
          <p:cNvSpPr txBox="1"/>
          <p:nvPr/>
        </p:nvSpPr>
        <p:spPr>
          <a:xfrm>
            <a:off x="3782548"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13</a:t>
            </a:r>
          </a:p>
        </p:txBody>
      </p:sp>
      <p:sp>
        <p:nvSpPr>
          <p:cNvPr id="44" name="TextBox 43"/>
          <p:cNvSpPr txBox="1"/>
          <p:nvPr/>
        </p:nvSpPr>
        <p:spPr>
          <a:xfrm>
            <a:off x="3782548"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11</a:t>
            </a:r>
          </a:p>
        </p:txBody>
      </p:sp>
      <p:sp>
        <p:nvSpPr>
          <p:cNvPr id="41" name="TextBox 40"/>
          <p:cNvSpPr txBox="1"/>
          <p:nvPr/>
        </p:nvSpPr>
        <p:spPr>
          <a:xfrm>
            <a:off x="5371460"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21</a:t>
            </a:r>
          </a:p>
        </p:txBody>
      </p:sp>
      <p:sp>
        <p:nvSpPr>
          <p:cNvPr id="46" name="TextBox 45"/>
          <p:cNvSpPr txBox="1"/>
          <p:nvPr/>
        </p:nvSpPr>
        <p:spPr>
          <a:xfrm>
            <a:off x="5371460"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18</a:t>
            </a:r>
          </a:p>
        </p:txBody>
      </p:sp>
      <p:sp>
        <p:nvSpPr>
          <p:cNvPr id="36" name="TextBox 35"/>
          <p:cNvSpPr txBox="1"/>
          <p:nvPr/>
        </p:nvSpPr>
        <p:spPr>
          <a:xfrm>
            <a:off x="5371460"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16</a:t>
            </a:r>
          </a:p>
        </p:txBody>
      </p:sp>
      <p:cxnSp>
        <p:nvCxnSpPr>
          <p:cNvPr id="60" name="Straight Connector 59"/>
          <p:cNvCxnSpPr>
            <a:stCxn id="19" idx="3"/>
            <a:endCxn id="20" idx="1"/>
          </p:cNvCxnSpPr>
          <p:nvPr/>
        </p:nvCxnSpPr>
        <p:spPr>
          <a:xfrm>
            <a:off x="4304659" y="1747063"/>
            <a:ext cx="26528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0" name="Straight Connector 99"/>
          <p:cNvCxnSpPr/>
          <p:nvPr/>
        </p:nvCxnSpPr>
        <p:spPr>
          <a:xfrm>
            <a:off x="3503148" y="1415423"/>
            <a:ext cx="316091" cy="18654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4" name="Straight Connector 103"/>
          <p:cNvCxnSpPr/>
          <p:nvPr/>
        </p:nvCxnSpPr>
        <p:spPr>
          <a:xfrm flipV="1">
            <a:off x="3500151" y="1886113"/>
            <a:ext cx="304801" cy="214064"/>
          </a:xfrm>
          <a:prstGeom prst="line">
            <a:avLst/>
          </a:prstGeom>
        </p:spPr>
        <p:style>
          <a:lnRef idx="2">
            <a:schemeClr val="accent1"/>
          </a:lnRef>
          <a:fillRef idx="0">
            <a:schemeClr val="accent1"/>
          </a:fillRef>
          <a:effectRef idx="1">
            <a:schemeClr val="accent1"/>
          </a:effectRef>
          <a:fontRef idx="minor">
            <a:schemeClr val="tx1"/>
          </a:fontRef>
        </p:style>
      </p:cxnSp>
      <p:cxnSp>
        <p:nvCxnSpPr>
          <p:cNvPr id="110" name="Straight Connector 109"/>
          <p:cNvCxnSpPr/>
          <p:nvPr/>
        </p:nvCxnSpPr>
        <p:spPr>
          <a:xfrm flipH="1" flipV="1">
            <a:off x="5092060" y="4250104"/>
            <a:ext cx="316092" cy="147963"/>
          </a:xfrm>
          <a:prstGeom prst="line">
            <a:avLst/>
          </a:prstGeom>
        </p:spPr>
        <p:style>
          <a:lnRef idx="2">
            <a:schemeClr val="accent1"/>
          </a:lnRef>
          <a:fillRef idx="0">
            <a:schemeClr val="accent1"/>
          </a:fillRef>
          <a:effectRef idx="1">
            <a:schemeClr val="accent1"/>
          </a:effectRef>
          <a:fontRef idx="minor">
            <a:schemeClr val="tx1"/>
          </a:fontRef>
        </p:style>
      </p:cxnSp>
      <p:cxnSp>
        <p:nvCxnSpPr>
          <p:cNvPr id="113" name="Straight Connector 112"/>
          <p:cNvCxnSpPr/>
          <p:nvPr/>
        </p:nvCxnSpPr>
        <p:spPr>
          <a:xfrm flipV="1">
            <a:off x="5089062" y="2813999"/>
            <a:ext cx="304801" cy="214064"/>
          </a:xfrm>
          <a:prstGeom prst="line">
            <a:avLst/>
          </a:prstGeom>
        </p:spPr>
        <p:style>
          <a:lnRef idx="2">
            <a:schemeClr val="accent1"/>
          </a:lnRef>
          <a:fillRef idx="0">
            <a:schemeClr val="accent1"/>
          </a:fillRef>
          <a:effectRef idx="1">
            <a:schemeClr val="accent1"/>
          </a:effectRef>
          <a:fontRef idx="minor">
            <a:schemeClr val="tx1"/>
          </a:fontRef>
        </p:style>
      </p:cxnSp>
      <p:cxnSp>
        <p:nvCxnSpPr>
          <p:cNvPr id="116" name="Straight Connector 115"/>
          <p:cNvCxnSpPr>
            <a:stCxn id="34" idx="0"/>
            <a:endCxn id="29" idx="2"/>
          </p:cNvCxnSpPr>
          <p:nvPr/>
        </p:nvCxnSpPr>
        <p:spPr>
          <a:xfrm flipV="1">
            <a:off x="4043604" y="2812898"/>
            <a:ext cx="0" cy="196645"/>
          </a:xfrm>
          <a:prstGeom prst="line">
            <a:avLst/>
          </a:prstGeom>
        </p:spPr>
        <p:style>
          <a:lnRef idx="2">
            <a:schemeClr val="accent1"/>
          </a:lnRef>
          <a:fillRef idx="0">
            <a:schemeClr val="accent1"/>
          </a:fillRef>
          <a:effectRef idx="1">
            <a:schemeClr val="accent1"/>
          </a:effectRef>
          <a:fontRef idx="minor">
            <a:schemeClr val="tx1"/>
          </a:fontRef>
        </p:style>
      </p:cxnSp>
      <p:cxnSp>
        <p:nvCxnSpPr>
          <p:cNvPr id="119" name="Straight Connector 118"/>
          <p:cNvCxnSpPr>
            <a:stCxn id="34" idx="2"/>
            <a:endCxn id="39" idx="0"/>
          </p:cNvCxnSpPr>
          <p:nvPr/>
        </p:nvCxnSpPr>
        <p:spPr>
          <a:xfrm>
            <a:off x="4043604" y="3299727"/>
            <a:ext cx="0" cy="173363"/>
          </a:xfrm>
          <a:prstGeom prst="line">
            <a:avLst/>
          </a:prstGeom>
        </p:spPr>
        <p:style>
          <a:lnRef idx="2">
            <a:schemeClr val="accent1"/>
          </a:lnRef>
          <a:fillRef idx="0">
            <a:schemeClr val="accent1"/>
          </a:fillRef>
          <a:effectRef idx="1">
            <a:schemeClr val="accent1"/>
          </a:effectRef>
          <a:fontRef idx="minor">
            <a:schemeClr val="tx1"/>
          </a:fontRef>
        </p:style>
      </p:cxnSp>
      <p:cxnSp>
        <p:nvCxnSpPr>
          <p:cNvPr id="122" name="Straight Connector 121"/>
          <p:cNvCxnSpPr>
            <a:stCxn id="29" idx="0"/>
            <a:endCxn id="24" idx="2"/>
          </p:cNvCxnSpPr>
          <p:nvPr/>
        </p:nvCxnSpPr>
        <p:spPr>
          <a:xfrm flipV="1">
            <a:off x="4043604" y="2378984"/>
            <a:ext cx="0" cy="14373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5" name="Straight Connector 124"/>
          <p:cNvCxnSpPr>
            <a:stCxn id="20" idx="2"/>
            <a:endCxn id="25" idx="0"/>
          </p:cNvCxnSpPr>
          <p:nvPr/>
        </p:nvCxnSpPr>
        <p:spPr>
          <a:xfrm>
            <a:off x="4831004" y="1892155"/>
            <a:ext cx="0" cy="196645"/>
          </a:xfrm>
          <a:prstGeom prst="line">
            <a:avLst/>
          </a:prstGeom>
        </p:spPr>
        <p:style>
          <a:lnRef idx="2">
            <a:schemeClr val="accent1"/>
          </a:lnRef>
          <a:fillRef idx="0">
            <a:schemeClr val="accent1"/>
          </a:fillRef>
          <a:effectRef idx="1">
            <a:schemeClr val="accent1"/>
          </a:effectRef>
          <a:fontRef idx="minor">
            <a:schemeClr val="tx1"/>
          </a:fontRef>
        </p:style>
      </p:cxnSp>
      <p:cxnSp>
        <p:nvCxnSpPr>
          <p:cNvPr id="128" name="Straight Connector 127"/>
          <p:cNvCxnSpPr>
            <a:stCxn id="40" idx="2"/>
            <a:endCxn id="45" idx="0"/>
          </p:cNvCxnSpPr>
          <p:nvPr/>
        </p:nvCxnSpPr>
        <p:spPr>
          <a:xfrm>
            <a:off x="4831004" y="3763274"/>
            <a:ext cx="0" cy="196646"/>
          </a:xfrm>
          <a:prstGeom prst="line">
            <a:avLst/>
          </a:prstGeom>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1D215A19-A6C8-BF43-BC0F-25AB4F79107E}"/>
              </a:ext>
            </a:extLst>
          </p:cNvPr>
          <p:cNvSpPr txBox="1"/>
          <p:nvPr/>
        </p:nvSpPr>
        <p:spPr>
          <a:xfrm>
            <a:off x="1452361" y="44517"/>
            <a:ext cx="7273401" cy="1015663"/>
          </a:xfrm>
          <a:prstGeom prst="rect">
            <a:avLst/>
          </a:prstGeom>
          <a:noFill/>
        </p:spPr>
        <p:txBody>
          <a:bodyPr wrap="none" rtlCol="0">
            <a:spAutoFit/>
          </a:bodyPr>
          <a:lstStyle/>
          <a:p>
            <a:r>
              <a:rPr lang="en-US" dirty="0"/>
              <a:t>In this network of 32 routers, how can the routers </a:t>
            </a:r>
            <a:br>
              <a:rPr lang="en-US" dirty="0"/>
            </a:br>
            <a:r>
              <a:rPr lang="en-US" dirty="0"/>
              <a:t>forward packets, based only on the destination address,</a:t>
            </a:r>
          </a:p>
          <a:p>
            <a:r>
              <a:rPr lang="en-US" dirty="0"/>
              <a:t>so each packet is delivered to the correct router, exactly once?</a:t>
            </a:r>
          </a:p>
        </p:txBody>
      </p:sp>
      <p:grpSp>
        <p:nvGrpSpPr>
          <p:cNvPr id="105" name="Group 104">
            <a:extLst>
              <a:ext uri="{FF2B5EF4-FFF2-40B4-BE49-F238E27FC236}">
                <a16:creationId xmlns:a16="http://schemas.microsoft.com/office/drawing/2014/main" id="{5CB2AA7A-B798-DC44-83AA-18E1C98855C6}"/>
              </a:ext>
            </a:extLst>
          </p:cNvPr>
          <p:cNvGrpSpPr/>
          <p:nvPr/>
        </p:nvGrpSpPr>
        <p:grpSpPr>
          <a:xfrm>
            <a:off x="3212327" y="1296063"/>
            <a:ext cx="1598212" cy="3260034"/>
            <a:chOff x="3212327" y="1296063"/>
            <a:chExt cx="1598212" cy="3260034"/>
          </a:xfrm>
        </p:grpSpPr>
        <p:sp>
          <p:nvSpPr>
            <p:cNvPr id="8" name="Freeform 7">
              <a:extLst>
                <a:ext uri="{FF2B5EF4-FFF2-40B4-BE49-F238E27FC236}">
                  <a16:creationId xmlns:a16="http://schemas.microsoft.com/office/drawing/2014/main" id="{D5C16AAC-0D5E-A442-B4CF-0DE8567743CA}"/>
                </a:ext>
              </a:extLst>
            </p:cNvPr>
            <p:cNvSpPr/>
            <p:nvPr/>
          </p:nvSpPr>
          <p:spPr bwMode="auto">
            <a:xfrm>
              <a:off x="3212327" y="1296063"/>
              <a:ext cx="1598212" cy="3260034"/>
            </a:xfrm>
            <a:custGeom>
              <a:avLst/>
              <a:gdLst>
                <a:gd name="connsiteX0" fmla="*/ 47708 w 1598212"/>
                <a:gd name="connsiteY0" fmla="*/ 0 h 3260034"/>
                <a:gd name="connsiteX1" fmla="*/ 818984 w 1598212"/>
                <a:gd name="connsiteY1" fmla="*/ 453224 h 3260034"/>
                <a:gd name="connsiteX2" fmla="*/ 1590261 w 1598212"/>
                <a:gd name="connsiteY2" fmla="*/ 469127 h 3260034"/>
                <a:gd name="connsiteX3" fmla="*/ 1598212 w 1598212"/>
                <a:gd name="connsiteY3" fmla="*/ 938254 h 3260034"/>
                <a:gd name="connsiteX4" fmla="*/ 850790 w 1598212"/>
                <a:gd name="connsiteY4" fmla="*/ 938254 h 3260034"/>
                <a:gd name="connsiteX5" fmla="*/ 818984 w 1598212"/>
                <a:gd name="connsiteY5" fmla="*/ 2337683 h 3260034"/>
                <a:gd name="connsiteX6" fmla="*/ 0 w 1598212"/>
                <a:gd name="connsiteY6" fmla="*/ 2345634 h 3260034"/>
                <a:gd name="connsiteX7" fmla="*/ 15903 w 1598212"/>
                <a:gd name="connsiteY7" fmla="*/ 3244132 h 3260034"/>
                <a:gd name="connsiteX8" fmla="*/ 795130 w 1598212"/>
                <a:gd name="connsiteY8" fmla="*/ 3260034 h 3260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98212" h="3260034">
                  <a:moveTo>
                    <a:pt x="47708" y="0"/>
                  </a:moveTo>
                  <a:lnTo>
                    <a:pt x="818984" y="453224"/>
                  </a:lnTo>
                  <a:lnTo>
                    <a:pt x="1590261" y="469127"/>
                  </a:lnTo>
                  <a:lnTo>
                    <a:pt x="1598212" y="938254"/>
                  </a:lnTo>
                  <a:lnTo>
                    <a:pt x="850790" y="938254"/>
                  </a:lnTo>
                  <a:lnTo>
                    <a:pt x="818984" y="2337683"/>
                  </a:lnTo>
                  <a:lnTo>
                    <a:pt x="0" y="2345634"/>
                  </a:lnTo>
                  <a:lnTo>
                    <a:pt x="15903" y="3244132"/>
                  </a:lnTo>
                  <a:lnTo>
                    <a:pt x="795130" y="3260034"/>
                  </a:lnTo>
                </a:path>
              </a:pathLst>
            </a:custGeom>
            <a:noFill/>
            <a:ln w="57150" cap="flat" cmpd="sng" algn="ctr">
              <a:solidFill>
                <a:srgbClr val="FF0000">
                  <a:alpha val="62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65" charset="0"/>
              </a:endParaRPr>
            </a:p>
          </p:txBody>
        </p:sp>
        <p:cxnSp>
          <p:nvCxnSpPr>
            <p:cNvPr id="17" name="Straight Connector 16">
              <a:extLst>
                <a:ext uri="{FF2B5EF4-FFF2-40B4-BE49-F238E27FC236}">
                  <a16:creationId xmlns:a16="http://schemas.microsoft.com/office/drawing/2014/main" id="{506A98F9-B5CE-AD4E-8071-126CECB15DE8}"/>
                </a:ext>
              </a:extLst>
            </p:cNvPr>
            <p:cNvCxnSpPr/>
            <p:nvPr/>
          </p:nvCxnSpPr>
          <p:spPr bwMode="auto">
            <a:xfrm>
              <a:off x="3212327" y="4126727"/>
              <a:ext cx="799106" cy="0"/>
            </a:xfrm>
            <a:prstGeom prst="line">
              <a:avLst/>
            </a:prstGeom>
            <a:solidFill>
              <a:srgbClr val="808080"/>
            </a:solidFill>
            <a:ln w="57150" cap="flat" cmpd="sng" algn="ctr">
              <a:solidFill>
                <a:srgbClr val="FF0000">
                  <a:alpha val="62000"/>
                </a:srgbClr>
              </a:solidFill>
              <a:prstDash val="solid"/>
              <a:round/>
              <a:headEnd type="none" w="med" len="med"/>
              <a:tailEnd type="none" w="med" len="med"/>
            </a:ln>
            <a:effectLst/>
          </p:spPr>
        </p:cxnSp>
      </p:grpSp>
      <p:cxnSp>
        <p:nvCxnSpPr>
          <p:cNvPr id="108" name="Straight Connector 107">
            <a:extLst>
              <a:ext uri="{FF2B5EF4-FFF2-40B4-BE49-F238E27FC236}">
                <a16:creationId xmlns:a16="http://schemas.microsoft.com/office/drawing/2014/main" id="{DD7D49D7-AB14-1947-A496-7542465AA85D}"/>
              </a:ext>
            </a:extLst>
          </p:cNvPr>
          <p:cNvCxnSpPr>
            <a:cxnSpLocks/>
            <a:endCxn id="8" idx="6"/>
          </p:cNvCxnSpPr>
          <p:nvPr/>
        </p:nvCxnSpPr>
        <p:spPr bwMode="auto">
          <a:xfrm flipH="1">
            <a:off x="3212327" y="3132294"/>
            <a:ext cx="18823" cy="509403"/>
          </a:xfrm>
          <a:prstGeom prst="line">
            <a:avLst/>
          </a:prstGeom>
          <a:solidFill>
            <a:srgbClr val="808080"/>
          </a:solidFill>
          <a:ln w="57150" cap="flat" cmpd="sng" algn="ctr">
            <a:solidFill>
              <a:srgbClr val="FF0000"/>
            </a:solidFill>
            <a:prstDash val="solid"/>
            <a:round/>
            <a:headEnd type="none" w="med" len="med"/>
            <a:tailEnd type="none" w="med" len="med"/>
          </a:ln>
          <a:effectLst/>
        </p:spPr>
      </p:cxnSp>
      <p:cxnSp>
        <p:nvCxnSpPr>
          <p:cNvPr id="112" name="Straight Connector 111">
            <a:extLst>
              <a:ext uri="{FF2B5EF4-FFF2-40B4-BE49-F238E27FC236}">
                <a16:creationId xmlns:a16="http://schemas.microsoft.com/office/drawing/2014/main" id="{CA77A068-393A-C641-8528-5B3B838D86D1}"/>
              </a:ext>
            </a:extLst>
          </p:cNvPr>
          <p:cNvCxnSpPr>
            <a:stCxn id="8" idx="8"/>
          </p:cNvCxnSpPr>
          <p:nvPr/>
        </p:nvCxnSpPr>
        <p:spPr bwMode="auto">
          <a:xfrm>
            <a:off x="4007457" y="4556097"/>
            <a:ext cx="799143" cy="0"/>
          </a:xfrm>
          <a:prstGeom prst="line">
            <a:avLst/>
          </a:prstGeom>
          <a:solidFill>
            <a:srgbClr val="808080"/>
          </a:solidFill>
          <a:ln w="57150" cap="flat" cmpd="sng" algn="ctr">
            <a:solidFill>
              <a:srgbClr val="FF0000"/>
            </a:solidFill>
            <a:prstDash val="solid"/>
            <a:round/>
            <a:headEnd type="none" w="med" len="med"/>
            <a:tailEnd type="none" w="med" len="med"/>
          </a:ln>
          <a:effectLst/>
        </p:spPr>
      </p:cxnSp>
      <p:grpSp>
        <p:nvGrpSpPr>
          <p:cNvPr id="123" name="Group 122">
            <a:extLst>
              <a:ext uri="{FF2B5EF4-FFF2-40B4-BE49-F238E27FC236}">
                <a16:creationId xmlns:a16="http://schemas.microsoft.com/office/drawing/2014/main" id="{CDD5533E-6136-164A-AF83-2BDFF72B2486}"/>
              </a:ext>
            </a:extLst>
          </p:cNvPr>
          <p:cNvGrpSpPr/>
          <p:nvPr/>
        </p:nvGrpSpPr>
        <p:grpSpPr>
          <a:xfrm>
            <a:off x="3228230" y="1288111"/>
            <a:ext cx="2393342" cy="3250814"/>
            <a:chOff x="3228230" y="1288111"/>
            <a:chExt cx="2393342" cy="3250814"/>
          </a:xfrm>
        </p:grpSpPr>
        <p:sp>
          <p:nvSpPr>
            <p:cNvPr id="6" name="Freeform 5">
              <a:extLst>
                <a:ext uri="{FF2B5EF4-FFF2-40B4-BE49-F238E27FC236}">
                  <a16:creationId xmlns:a16="http://schemas.microsoft.com/office/drawing/2014/main" id="{89E9FD2D-B0A7-5947-88DB-69387886CA26}"/>
                </a:ext>
              </a:extLst>
            </p:cNvPr>
            <p:cNvSpPr/>
            <p:nvPr/>
          </p:nvSpPr>
          <p:spPr bwMode="auto">
            <a:xfrm>
              <a:off x="3228230" y="1288111"/>
              <a:ext cx="2393342" cy="2838616"/>
            </a:xfrm>
            <a:custGeom>
              <a:avLst/>
              <a:gdLst>
                <a:gd name="connsiteX0" fmla="*/ 0 w 2393342"/>
                <a:gd name="connsiteY0" fmla="*/ 1391479 h 2838616"/>
                <a:gd name="connsiteX1" fmla="*/ 7951 w 2393342"/>
                <a:gd name="connsiteY1" fmla="*/ 7952 h 2838616"/>
                <a:gd name="connsiteX2" fmla="*/ 2345634 w 2393342"/>
                <a:gd name="connsiteY2" fmla="*/ 0 h 2838616"/>
                <a:gd name="connsiteX3" fmla="*/ 2369488 w 2393342"/>
                <a:gd name="connsiteY3" fmla="*/ 1383527 h 2838616"/>
                <a:gd name="connsiteX4" fmla="*/ 1637968 w 2393342"/>
                <a:gd name="connsiteY4" fmla="*/ 1884459 h 2838616"/>
                <a:gd name="connsiteX5" fmla="*/ 2393342 w 2393342"/>
                <a:gd name="connsiteY5" fmla="*/ 1876508 h 2838616"/>
                <a:gd name="connsiteX6" fmla="*/ 2393342 w 2393342"/>
                <a:gd name="connsiteY6" fmla="*/ 2361538 h 2838616"/>
                <a:gd name="connsiteX7" fmla="*/ 1598212 w 2393342"/>
                <a:gd name="connsiteY7" fmla="*/ 2361538 h 2838616"/>
                <a:gd name="connsiteX8" fmla="*/ 1622066 w 2393342"/>
                <a:gd name="connsiteY8" fmla="*/ 2838616 h 2838616"/>
                <a:gd name="connsiteX9" fmla="*/ 2353586 w 2393342"/>
                <a:gd name="connsiteY9" fmla="*/ 2822713 h 28386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93342" h="2838616">
                  <a:moveTo>
                    <a:pt x="0" y="1391479"/>
                  </a:moveTo>
                  <a:cubicBezTo>
                    <a:pt x="2650" y="930303"/>
                    <a:pt x="5301" y="469128"/>
                    <a:pt x="7951" y="7952"/>
                  </a:cubicBezTo>
                  <a:lnTo>
                    <a:pt x="2345634" y="0"/>
                  </a:lnTo>
                  <a:lnTo>
                    <a:pt x="2369488" y="1383527"/>
                  </a:lnTo>
                  <a:lnTo>
                    <a:pt x="1637968" y="1884459"/>
                  </a:lnTo>
                  <a:lnTo>
                    <a:pt x="2393342" y="1876508"/>
                  </a:lnTo>
                  <a:lnTo>
                    <a:pt x="2393342" y="2361538"/>
                  </a:lnTo>
                  <a:lnTo>
                    <a:pt x="1598212" y="2361538"/>
                  </a:lnTo>
                  <a:lnTo>
                    <a:pt x="1622066" y="2838616"/>
                  </a:lnTo>
                  <a:lnTo>
                    <a:pt x="2353586" y="2822713"/>
                  </a:lnTo>
                </a:path>
              </a:pathLst>
            </a:custGeom>
            <a:noFill/>
            <a:ln w="57150" cap="flat" cmpd="sng" algn="ctr">
              <a:solidFill>
                <a:srgbClr val="FF0000">
                  <a:alpha val="62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65" charset="0"/>
              </a:endParaRPr>
            </a:p>
          </p:txBody>
        </p:sp>
        <p:cxnSp>
          <p:nvCxnSpPr>
            <p:cNvPr id="118" name="Straight Connector 117">
              <a:extLst>
                <a:ext uri="{FF2B5EF4-FFF2-40B4-BE49-F238E27FC236}">
                  <a16:creationId xmlns:a16="http://schemas.microsoft.com/office/drawing/2014/main" id="{8403CE2B-4D2A-1448-919C-AC1D18123014}"/>
                </a:ext>
              </a:extLst>
            </p:cNvPr>
            <p:cNvCxnSpPr>
              <a:stCxn id="6" idx="8"/>
            </p:cNvCxnSpPr>
            <p:nvPr/>
          </p:nvCxnSpPr>
          <p:spPr bwMode="auto">
            <a:xfrm>
              <a:off x="4850296" y="4126727"/>
              <a:ext cx="712304" cy="412198"/>
            </a:xfrm>
            <a:prstGeom prst="line">
              <a:avLst/>
            </a:prstGeom>
            <a:solidFill>
              <a:srgbClr val="808080"/>
            </a:solidFill>
            <a:ln w="57150" cap="flat" cmpd="sng" algn="ctr">
              <a:solidFill>
                <a:srgbClr val="FF0000">
                  <a:alpha val="62000"/>
                </a:srgbClr>
              </a:solidFill>
              <a:prstDash val="solid"/>
              <a:round/>
              <a:headEnd type="none" w="med" len="med"/>
              <a:tailEnd type="none" w="med" len="med"/>
            </a:ln>
            <a:effectLst/>
          </p:spPr>
        </p:cxnSp>
      </p:grpSp>
      <p:cxnSp>
        <p:nvCxnSpPr>
          <p:cNvPr id="121" name="Straight Connector 120">
            <a:extLst>
              <a:ext uri="{FF2B5EF4-FFF2-40B4-BE49-F238E27FC236}">
                <a16:creationId xmlns:a16="http://schemas.microsoft.com/office/drawing/2014/main" id="{1F893031-B27E-784A-AE31-711C151954A8}"/>
              </a:ext>
            </a:extLst>
          </p:cNvPr>
          <p:cNvCxnSpPr/>
          <p:nvPr/>
        </p:nvCxnSpPr>
        <p:spPr bwMode="auto">
          <a:xfrm>
            <a:off x="4041200" y="2687427"/>
            <a:ext cx="830707" cy="0"/>
          </a:xfrm>
          <a:prstGeom prst="line">
            <a:avLst/>
          </a:prstGeom>
          <a:solidFill>
            <a:srgbClr val="808080"/>
          </a:solidFill>
          <a:ln w="57150" cap="flat" cmpd="sng" algn="ctr">
            <a:solidFill>
              <a:srgbClr val="FF0000"/>
            </a:solidFill>
            <a:prstDash val="solid"/>
            <a:round/>
            <a:headEnd type="none" w="med" len="med"/>
            <a:tailEnd type="none" w="med" len="med"/>
          </a:ln>
          <a:effectLst/>
        </p:spPr>
      </p:cxnSp>
      <p:sp>
        <p:nvSpPr>
          <p:cNvPr id="124" name="TextBox 123">
            <a:extLst>
              <a:ext uri="{FF2B5EF4-FFF2-40B4-BE49-F238E27FC236}">
                <a16:creationId xmlns:a16="http://schemas.microsoft.com/office/drawing/2014/main" id="{4DC3246F-A0DF-8645-BC2B-204824CC7616}"/>
              </a:ext>
            </a:extLst>
          </p:cNvPr>
          <p:cNvSpPr txBox="1"/>
          <p:nvPr/>
        </p:nvSpPr>
        <p:spPr>
          <a:xfrm>
            <a:off x="2336723" y="2447017"/>
            <a:ext cx="625492" cy="400110"/>
          </a:xfrm>
          <a:prstGeom prst="rect">
            <a:avLst/>
          </a:prstGeom>
          <a:noFill/>
        </p:spPr>
        <p:txBody>
          <a:bodyPr wrap="none" rtlCol="0">
            <a:spAutoFit/>
          </a:bodyPr>
          <a:lstStyle/>
          <a:p>
            <a:r>
              <a:rPr lang="en-US" dirty="0"/>
              <a:t>root</a:t>
            </a:r>
          </a:p>
        </p:txBody>
      </p:sp>
      <p:sp>
        <p:nvSpPr>
          <p:cNvPr id="126" name="Oval 125">
            <a:extLst>
              <a:ext uri="{FF2B5EF4-FFF2-40B4-BE49-F238E27FC236}">
                <a16:creationId xmlns:a16="http://schemas.microsoft.com/office/drawing/2014/main" id="{9CFE8B7F-C376-164E-BB95-6C0EC367F8FD}"/>
              </a:ext>
            </a:extLst>
          </p:cNvPr>
          <p:cNvSpPr/>
          <p:nvPr/>
        </p:nvSpPr>
        <p:spPr bwMode="auto">
          <a:xfrm>
            <a:off x="3102986" y="2572100"/>
            <a:ext cx="228600" cy="211263"/>
          </a:xfrm>
          <a:prstGeom prst="ellipse">
            <a:avLst/>
          </a:prstGeom>
          <a:solidFill>
            <a:srgbClr val="FF0000">
              <a:alpha val="59000"/>
            </a:srgbClr>
          </a:solidFill>
          <a:ln w="9525" cap="flat" cmpd="sng" algn="ctr">
            <a:solidFill>
              <a:srgbClr val="FF0000">
                <a:alpha val="62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65" charset="0"/>
            </a:endParaRPr>
          </a:p>
        </p:txBody>
      </p:sp>
      <p:sp>
        <p:nvSpPr>
          <p:cNvPr id="12" name="TextBox 11">
            <a:extLst>
              <a:ext uri="{FF2B5EF4-FFF2-40B4-BE49-F238E27FC236}">
                <a16:creationId xmlns:a16="http://schemas.microsoft.com/office/drawing/2014/main" id="{A7737D37-560F-004A-844D-5B02BD2BA068}"/>
              </a:ext>
            </a:extLst>
          </p:cNvPr>
          <p:cNvSpPr txBox="1"/>
          <p:nvPr/>
        </p:nvSpPr>
        <p:spPr>
          <a:xfrm>
            <a:off x="3514093" y="1809750"/>
            <a:ext cx="320922" cy="338554"/>
          </a:xfrm>
          <a:prstGeom prst="rect">
            <a:avLst/>
          </a:prstGeom>
          <a:noFill/>
        </p:spPr>
        <p:txBody>
          <a:bodyPr wrap="none" rtlCol="0">
            <a:spAutoFit/>
          </a:bodyPr>
          <a:lstStyle/>
          <a:p>
            <a:r>
              <a:rPr lang="en-US" sz="1600" dirty="0">
                <a:solidFill>
                  <a:srgbClr val="FF0000"/>
                </a:solidFill>
              </a:rPr>
              <a:t>X</a:t>
            </a:r>
          </a:p>
        </p:txBody>
      </p:sp>
      <p:sp>
        <p:nvSpPr>
          <p:cNvPr id="70" name="TextBox 69">
            <a:extLst>
              <a:ext uri="{FF2B5EF4-FFF2-40B4-BE49-F238E27FC236}">
                <a16:creationId xmlns:a16="http://schemas.microsoft.com/office/drawing/2014/main" id="{191941AD-341D-584F-B799-8B23C550BF8E}"/>
              </a:ext>
            </a:extLst>
          </p:cNvPr>
          <p:cNvSpPr txBox="1"/>
          <p:nvPr/>
        </p:nvSpPr>
        <p:spPr>
          <a:xfrm>
            <a:off x="3470516" y="3006616"/>
            <a:ext cx="320922" cy="338554"/>
          </a:xfrm>
          <a:prstGeom prst="rect">
            <a:avLst/>
          </a:prstGeom>
          <a:noFill/>
        </p:spPr>
        <p:txBody>
          <a:bodyPr wrap="none" rtlCol="0">
            <a:spAutoFit/>
          </a:bodyPr>
          <a:lstStyle/>
          <a:p>
            <a:r>
              <a:rPr lang="en-US" sz="1600" dirty="0">
                <a:solidFill>
                  <a:srgbClr val="FF0000"/>
                </a:solidFill>
              </a:rPr>
              <a:t>X</a:t>
            </a:r>
          </a:p>
        </p:txBody>
      </p:sp>
      <p:sp>
        <p:nvSpPr>
          <p:cNvPr id="71" name="TextBox 70">
            <a:extLst>
              <a:ext uri="{FF2B5EF4-FFF2-40B4-BE49-F238E27FC236}">
                <a16:creationId xmlns:a16="http://schemas.microsoft.com/office/drawing/2014/main" id="{0C210D83-34F2-1047-BFCD-AC448607220E}"/>
              </a:ext>
            </a:extLst>
          </p:cNvPr>
          <p:cNvSpPr txBox="1"/>
          <p:nvPr/>
        </p:nvSpPr>
        <p:spPr>
          <a:xfrm>
            <a:off x="4283460" y="3022862"/>
            <a:ext cx="320922" cy="338554"/>
          </a:xfrm>
          <a:prstGeom prst="rect">
            <a:avLst/>
          </a:prstGeom>
          <a:noFill/>
        </p:spPr>
        <p:txBody>
          <a:bodyPr wrap="none" rtlCol="0">
            <a:spAutoFit/>
          </a:bodyPr>
          <a:lstStyle/>
          <a:p>
            <a:r>
              <a:rPr lang="en-US" sz="1600" dirty="0">
                <a:solidFill>
                  <a:srgbClr val="FF0000"/>
                </a:solidFill>
              </a:rPr>
              <a:t>X</a:t>
            </a:r>
          </a:p>
        </p:txBody>
      </p:sp>
      <p:sp>
        <p:nvSpPr>
          <p:cNvPr id="72" name="TextBox 71">
            <a:extLst>
              <a:ext uri="{FF2B5EF4-FFF2-40B4-BE49-F238E27FC236}">
                <a16:creationId xmlns:a16="http://schemas.microsoft.com/office/drawing/2014/main" id="{69360181-E9C3-6243-A97D-EE0B2F8D3B65}"/>
              </a:ext>
            </a:extLst>
          </p:cNvPr>
          <p:cNvSpPr txBox="1"/>
          <p:nvPr/>
        </p:nvSpPr>
        <p:spPr>
          <a:xfrm>
            <a:off x="5087230" y="2073294"/>
            <a:ext cx="320922" cy="338554"/>
          </a:xfrm>
          <a:prstGeom prst="rect">
            <a:avLst/>
          </a:prstGeom>
          <a:noFill/>
        </p:spPr>
        <p:txBody>
          <a:bodyPr wrap="none" rtlCol="0">
            <a:spAutoFit/>
          </a:bodyPr>
          <a:lstStyle/>
          <a:p>
            <a:r>
              <a:rPr lang="en-US" sz="1600" dirty="0">
                <a:solidFill>
                  <a:srgbClr val="FF0000"/>
                </a:solidFill>
              </a:rPr>
              <a:t>X</a:t>
            </a:r>
          </a:p>
        </p:txBody>
      </p:sp>
      <p:sp>
        <p:nvSpPr>
          <p:cNvPr id="73" name="TextBox 72">
            <a:extLst>
              <a:ext uri="{FF2B5EF4-FFF2-40B4-BE49-F238E27FC236}">
                <a16:creationId xmlns:a16="http://schemas.microsoft.com/office/drawing/2014/main" id="{1B94533B-64FF-4248-9206-FBC8FAE5417D}"/>
              </a:ext>
            </a:extLst>
          </p:cNvPr>
          <p:cNvSpPr txBox="1"/>
          <p:nvPr/>
        </p:nvSpPr>
        <p:spPr>
          <a:xfrm>
            <a:off x="4289069" y="3452099"/>
            <a:ext cx="320922" cy="338554"/>
          </a:xfrm>
          <a:prstGeom prst="rect">
            <a:avLst/>
          </a:prstGeom>
          <a:noFill/>
        </p:spPr>
        <p:txBody>
          <a:bodyPr wrap="none" rtlCol="0">
            <a:spAutoFit/>
          </a:bodyPr>
          <a:lstStyle/>
          <a:p>
            <a:r>
              <a:rPr lang="en-US" sz="1600" dirty="0">
                <a:solidFill>
                  <a:srgbClr val="FF0000"/>
                </a:solidFill>
              </a:rPr>
              <a:t>X</a:t>
            </a:r>
          </a:p>
        </p:txBody>
      </p:sp>
      <p:sp>
        <p:nvSpPr>
          <p:cNvPr id="74" name="TextBox 73">
            <a:extLst>
              <a:ext uri="{FF2B5EF4-FFF2-40B4-BE49-F238E27FC236}">
                <a16:creationId xmlns:a16="http://schemas.microsoft.com/office/drawing/2014/main" id="{AEC8E9B6-ED5E-0A46-A4E5-EB2DAFDA0190}"/>
              </a:ext>
            </a:extLst>
          </p:cNvPr>
          <p:cNvSpPr txBox="1"/>
          <p:nvPr/>
        </p:nvSpPr>
        <p:spPr>
          <a:xfrm>
            <a:off x="4297949" y="3955890"/>
            <a:ext cx="320922" cy="338554"/>
          </a:xfrm>
          <a:prstGeom prst="rect">
            <a:avLst/>
          </a:prstGeom>
          <a:noFill/>
        </p:spPr>
        <p:txBody>
          <a:bodyPr wrap="none" rtlCol="0">
            <a:spAutoFit/>
          </a:bodyPr>
          <a:lstStyle/>
          <a:p>
            <a:r>
              <a:rPr lang="en-US" sz="1600" dirty="0">
                <a:solidFill>
                  <a:srgbClr val="FF0000"/>
                </a:solidFill>
              </a:rPr>
              <a:t>X</a:t>
            </a:r>
          </a:p>
        </p:txBody>
      </p:sp>
      <p:sp>
        <p:nvSpPr>
          <p:cNvPr id="75" name="TextBox 74">
            <a:extLst>
              <a:ext uri="{FF2B5EF4-FFF2-40B4-BE49-F238E27FC236}">
                <a16:creationId xmlns:a16="http://schemas.microsoft.com/office/drawing/2014/main" id="{7C1CFC20-BDDB-0241-BA1B-44F64634D405}"/>
              </a:ext>
            </a:extLst>
          </p:cNvPr>
          <p:cNvSpPr txBox="1"/>
          <p:nvPr/>
        </p:nvSpPr>
        <p:spPr>
          <a:xfrm>
            <a:off x="5081001" y="2513251"/>
            <a:ext cx="320922" cy="338554"/>
          </a:xfrm>
          <a:prstGeom prst="rect">
            <a:avLst/>
          </a:prstGeom>
          <a:noFill/>
        </p:spPr>
        <p:txBody>
          <a:bodyPr wrap="none" rtlCol="0">
            <a:spAutoFit/>
          </a:bodyPr>
          <a:lstStyle/>
          <a:p>
            <a:r>
              <a:rPr lang="en-US" sz="1600" dirty="0">
                <a:solidFill>
                  <a:srgbClr val="FF0000"/>
                </a:solidFill>
              </a:rPr>
              <a:t>X</a:t>
            </a:r>
          </a:p>
        </p:txBody>
      </p:sp>
      <p:sp>
        <p:nvSpPr>
          <p:cNvPr id="3" name="Oval 2">
            <a:extLst>
              <a:ext uri="{FF2B5EF4-FFF2-40B4-BE49-F238E27FC236}">
                <a16:creationId xmlns:a16="http://schemas.microsoft.com/office/drawing/2014/main" id="{C4A66C02-A48B-9E4A-99D1-528373AE8D50}"/>
              </a:ext>
            </a:extLst>
          </p:cNvPr>
          <p:cNvSpPr/>
          <p:nvPr/>
        </p:nvSpPr>
        <p:spPr bwMode="auto">
          <a:xfrm>
            <a:off x="5465561" y="4371519"/>
            <a:ext cx="376439" cy="369155"/>
          </a:xfrm>
          <a:prstGeom prst="ellipse">
            <a:avLst/>
          </a:prstGeom>
          <a:solidFill>
            <a:srgbClr val="7030A0"/>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bg1"/>
                </a:solidFill>
                <a:effectLst/>
                <a:latin typeface="Arial" pitchFamily="-65" charset="0"/>
              </a:rPr>
              <a:t>18</a:t>
            </a:r>
          </a:p>
        </p:txBody>
      </p:sp>
      <p:sp>
        <p:nvSpPr>
          <p:cNvPr id="76" name="Oval 75">
            <a:extLst>
              <a:ext uri="{FF2B5EF4-FFF2-40B4-BE49-F238E27FC236}">
                <a16:creationId xmlns:a16="http://schemas.microsoft.com/office/drawing/2014/main" id="{60656ECA-2735-C24C-8A92-04BCD57EAF73}"/>
              </a:ext>
            </a:extLst>
          </p:cNvPr>
          <p:cNvSpPr/>
          <p:nvPr/>
        </p:nvSpPr>
        <p:spPr bwMode="auto">
          <a:xfrm>
            <a:off x="5468481" y="4371519"/>
            <a:ext cx="376439" cy="369155"/>
          </a:xfrm>
          <a:prstGeom prst="ellipse">
            <a:avLst/>
          </a:prstGeom>
          <a:solidFill>
            <a:srgbClr val="7030A0"/>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bg1"/>
                </a:solidFill>
                <a:effectLst/>
                <a:latin typeface="Arial" pitchFamily="-65" charset="0"/>
              </a:rPr>
              <a:t>10</a:t>
            </a:r>
          </a:p>
        </p:txBody>
      </p:sp>
      <p:sp>
        <p:nvSpPr>
          <p:cNvPr id="78" name="Oval 77">
            <a:extLst>
              <a:ext uri="{FF2B5EF4-FFF2-40B4-BE49-F238E27FC236}">
                <a16:creationId xmlns:a16="http://schemas.microsoft.com/office/drawing/2014/main" id="{B9FD3B7D-C9DC-4D43-B47B-0BAE2D27E3BC}"/>
              </a:ext>
            </a:extLst>
          </p:cNvPr>
          <p:cNvSpPr/>
          <p:nvPr/>
        </p:nvSpPr>
        <p:spPr bwMode="auto">
          <a:xfrm>
            <a:off x="5489886" y="4371518"/>
            <a:ext cx="376439" cy="369155"/>
          </a:xfrm>
          <a:prstGeom prst="ellipse">
            <a:avLst/>
          </a:prstGeom>
          <a:solidFill>
            <a:srgbClr val="7030A0"/>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bg1"/>
                </a:solidFill>
                <a:effectLst/>
                <a:latin typeface="Arial" pitchFamily="-65" charset="0"/>
              </a:rPr>
              <a:t>31</a:t>
            </a:r>
          </a:p>
        </p:txBody>
      </p:sp>
      <p:sp>
        <p:nvSpPr>
          <p:cNvPr id="79" name="TextBox 78">
            <a:extLst>
              <a:ext uri="{FF2B5EF4-FFF2-40B4-BE49-F238E27FC236}">
                <a16:creationId xmlns:a16="http://schemas.microsoft.com/office/drawing/2014/main" id="{39088A7F-C595-DF4D-BD15-0B4D9CB80F18}"/>
              </a:ext>
            </a:extLst>
          </p:cNvPr>
          <p:cNvSpPr txBox="1"/>
          <p:nvPr/>
        </p:nvSpPr>
        <p:spPr>
          <a:xfrm>
            <a:off x="5968017" y="1834454"/>
            <a:ext cx="3082895" cy="1785104"/>
          </a:xfrm>
          <a:prstGeom prst="rect">
            <a:avLst/>
          </a:prstGeom>
          <a:solidFill>
            <a:schemeClr val="accent6">
              <a:lumMod val="20000"/>
              <a:lumOff val="80000"/>
            </a:schemeClr>
          </a:solidFill>
        </p:spPr>
        <p:txBody>
          <a:bodyPr wrap="none" rtlCol="0">
            <a:spAutoFit/>
          </a:bodyPr>
          <a:lstStyle/>
          <a:p>
            <a:r>
              <a:rPr lang="en-US" i="1" dirty="0"/>
              <a:t>But…</a:t>
            </a:r>
          </a:p>
          <a:p>
            <a:pPr marL="292100" indent="-292100">
              <a:buFont typeface="+mj-lt"/>
              <a:buAutoNum type="arabicPeriod"/>
            </a:pPr>
            <a:r>
              <a:rPr lang="en-US" sz="1800" i="1" dirty="0"/>
              <a:t>Paths can be crazy long</a:t>
            </a:r>
          </a:p>
          <a:p>
            <a:pPr marL="292100" indent="-292100">
              <a:buFont typeface="+mj-lt"/>
              <a:buAutoNum type="arabicPeriod"/>
            </a:pPr>
            <a:r>
              <a:rPr lang="en-US" sz="1800" i="1" dirty="0"/>
              <a:t>Some links are unused</a:t>
            </a:r>
          </a:p>
          <a:p>
            <a:pPr marL="292100" indent="-292100">
              <a:buFont typeface="+mj-lt"/>
              <a:buAutoNum type="arabicPeriod"/>
            </a:pPr>
            <a:r>
              <a:rPr lang="en-US" sz="1800" i="1" dirty="0"/>
              <a:t>Need to remember to </a:t>
            </a:r>
            <a:br>
              <a:rPr lang="en-US" sz="1800" i="1" dirty="0"/>
            </a:br>
            <a:r>
              <a:rPr lang="en-US" sz="1800" i="1" dirty="0"/>
              <a:t>switch unused links back </a:t>
            </a:r>
            <a:br>
              <a:rPr lang="en-US" sz="1800" i="1" dirty="0"/>
            </a:br>
            <a:r>
              <a:rPr lang="en-US" sz="1800" i="1" dirty="0"/>
              <a:t>on if needed</a:t>
            </a:r>
          </a:p>
        </p:txBody>
      </p:sp>
      <p:sp>
        <p:nvSpPr>
          <p:cNvPr id="80" name="TextBox 79">
            <a:extLst>
              <a:ext uri="{FF2B5EF4-FFF2-40B4-BE49-F238E27FC236}">
                <a16:creationId xmlns:a16="http://schemas.microsoft.com/office/drawing/2014/main" id="{C15506DD-7A19-FC41-8D1C-03399357F500}"/>
              </a:ext>
            </a:extLst>
          </p:cNvPr>
          <p:cNvSpPr txBox="1"/>
          <p:nvPr/>
        </p:nvSpPr>
        <p:spPr>
          <a:xfrm>
            <a:off x="5070509" y="4373773"/>
            <a:ext cx="320922" cy="338554"/>
          </a:xfrm>
          <a:prstGeom prst="rect">
            <a:avLst/>
          </a:prstGeom>
          <a:noFill/>
        </p:spPr>
        <p:txBody>
          <a:bodyPr wrap="none" rtlCol="0">
            <a:spAutoFit/>
          </a:bodyPr>
          <a:lstStyle/>
          <a:p>
            <a:r>
              <a:rPr lang="en-US" sz="1600" dirty="0">
                <a:solidFill>
                  <a:srgbClr val="FF0000"/>
                </a:solidFill>
              </a:rPr>
              <a:t>X</a:t>
            </a:r>
          </a:p>
        </p:txBody>
      </p:sp>
      <p:sp>
        <p:nvSpPr>
          <p:cNvPr id="81" name="TextBox 80">
            <a:extLst>
              <a:ext uri="{FF2B5EF4-FFF2-40B4-BE49-F238E27FC236}">
                <a16:creationId xmlns:a16="http://schemas.microsoft.com/office/drawing/2014/main" id="{CB554F39-E111-ED42-BCAF-620996AFCB5C}"/>
              </a:ext>
            </a:extLst>
          </p:cNvPr>
          <p:cNvSpPr txBox="1"/>
          <p:nvPr/>
        </p:nvSpPr>
        <p:spPr>
          <a:xfrm>
            <a:off x="146316" y="1316129"/>
            <a:ext cx="2733441" cy="1015663"/>
          </a:xfrm>
          <a:prstGeom prst="rect">
            <a:avLst/>
          </a:prstGeom>
          <a:noFill/>
        </p:spPr>
        <p:txBody>
          <a:bodyPr wrap="none" rtlCol="0">
            <a:spAutoFit/>
          </a:bodyPr>
          <a:lstStyle/>
          <a:p>
            <a:r>
              <a:rPr lang="en-US" i="1" dirty="0"/>
              <a:t>We could switch off</a:t>
            </a:r>
            <a:br>
              <a:rPr lang="en-US" i="1" dirty="0"/>
            </a:br>
            <a:r>
              <a:rPr lang="en-US" i="1" dirty="0"/>
              <a:t>all the links not on the </a:t>
            </a:r>
            <a:br>
              <a:rPr lang="en-US" i="1" dirty="0"/>
            </a:br>
            <a:r>
              <a:rPr lang="en-US" i="1" dirty="0"/>
              <a:t>spanning tree…</a:t>
            </a:r>
          </a:p>
        </p:txBody>
      </p:sp>
      <p:sp>
        <p:nvSpPr>
          <p:cNvPr id="82" name="Oval 81">
            <a:extLst>
              <a:ext uri="{FF2B5EF4-FFF2-40B4-BE49-F238E27FC236}">
                <a16:creationId xmlns:a16="http://schemas.microsoft.com/office/drawing/2014/main" id="{9D2B00DE-5069-A141-B321-0C7B23F09687}"/>
              </a:ext>
            </a:extLst>
          </p:cNvPr>
          <p:cNvSpPr/>
          <p:nvPr/>
        </p:nvSpPr>
        <p:spPr bwMode="auto">
          <a:xfrm>
            <a:off x="3051707" y="2572100"/>
            <a:ext cx="377293" cy="240798"/>
          </a:xfrm>
          <a:prstGeom prst="ellipse">
            <a:avLst/>
          </a:prstGeom>
          <a:solidFill>
            <a:srgbClr val="FF0000"/>
          </a:solidFill>
          <a:ln w="9525" cap="flat" cmpd="sng" algn="ctr">
            <a:solidFill>
              <a:srgbClr val="FF0000">
                <a:alpha val="62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Arial" pitchFamily="-65" charset="0"/>
              </a:rPr>
              <a:t>32</a:t>
            </a:r>
          </a:p>
        </p:txBody>
      </p:sp>
    </p:spTree>
    <p:extLst>
      <p:ext uri="{BB962C8B-B14F-4D97-AF65-F5344CB8AC3E}">
        <p14:creationId xmlns:p14="http://schemas.microsoft.com/office/powerpoint/2010/main" val="834879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01615 -0.00648 L -0.01615 -0.00648 C -0.0191 -0.00926 -0.02188 -0.01203 -0.02483 -0.0142 C -0.02587 -0.01512 -0.02708 -0.01512 -0.02795 -0.01636 C -0.02951 -0.0179 -0.03073 -0.02037 -0.03229 -0.02191 C -0.03646 -0.02654 -0.03629 -0.02438 -0.03993 -0.02963 C -0.04097 -0.03148 -0.04184 -0.03364 -0.04306 -0.03518 C -0.0441 -0.03673 -0.04531 -0.03796 -0.04635 -0.0392 C -0.04774 -0.04105 -0.04913 -0.0429 -0.05052 -0.04475 C -0.05677 -0.06142 -0.04861 -0.04197 -0.0559 -0.05247 C -0.05695 -0.05401 -0.05729 -0.05648 -0.05816 -0.05833 C -0.06181 -0.06636 -0.06059 -0.06234 -0.06563 -0.0679 C -0.06788 -0.07037 -0.06962 -0.07407 -0.07205 -0.07561 L -0.07847 -0.07932 L -0.08177 -0.08117 C -0.08281 -0.0824 -0.08385 -0.08395 -0.0849 -0.08518 C -0.08854 -0.08827 -0.09063 -0.0858 -0.08385 -0.08889 C -0.08247 -0.08827 -0.08108 -0.08703 -0.07951 -0.08703 C -0.05642 -0.08827 -0.05174 -0.0892 -0.03455 -0.09259 C -0.01476 -0.0895 -0.02656 -0.09074 0.00104 -0.09074 L 0.00104 -0.09074 " pathEditMode="relative" ptsTypes="AAAAAAAAAAAAAAAAAAAAA">
                                      <p:cBhvr>
                                        <p:cTn id="6" dur="1000" fill="hold"/>
                                        <p:tgtEl>
                                          <p:spTgt spid="3"/>
                                        </p:tgtEl>
                                        <p:attrNameLst>
                                          <p:attrName>ppt_x</p:attrName>
                                          <p:attrName>ppt_y</p:attrName>
                                        </p:attrNameLst>
                                      </p:cBhvr>
                                    </p:animMotion>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0" presetClass="path" presetSubtype="0" accel="50000" decel="50000" fill="hold" grpId="1" nodeType="clickEffect">
                                  <p:stCondLst>
                                    <p:cond delay="0"/>
                                  </p:stCondLst>
                                  <p:childTnLst>
                                    <p:animMotion origin="layout" path="M 0 0 L 0 0 L -0.00868 -0.00587 C -0.01077 -0.0071 -0.0132 -0.00803 -0.01511 -0.00957 C -0.02934 -0.02254 -0.01163 -0.0071 -0.02275 -0.01544 C -0.03195 -0.02254 -0.02257 -0.01667 -0.03021 -0.0213 C -0.0316 -0.02315 -0.03299 -0.02531 -0.03455 -0.02686 C -0.04132 -0.03457 -0.03646 -0.02655 -0.04306 -0.03642 C -0.04427 -0.03828 -0.04514 -0.04044 -0.04636 -0.04229 C -0.04775 -0.04445 -0.054 -0.05093 -0.05486 -0.05186 C -0.05608 -0.05309 -0.05695 -0.05463 -0.05816 -0.05556 C -0.05955 -0.05649 -0.06094 -0.05679 -0.0625 -0.05741 C -0.06354 -0.05865 -0.06476 -0.05957 -0.06563 -0.06142 C -0.06736 -0.06482 -0.06771 -0.07068 -0.06997 -0.07284 C -0.07136 -0.07408 -0.07292 -0.07531 -0.07431 -0.07655 C -0.07535 -0.07778 -0.07622 -0.07963 -0.07743 -0.08056 C -0.07952 -0.0821 -0.08386 -0.08426 -0.08386 -0.08426 C -0.08195 -0.12933 -0.08021 -0.11791 -0.08281 -0.14352 C -0.08316 -0.14661 -0.08351 -0.15 -0.08386 -0.15309 C -0.08351 -0.16142 -0.08525 -0.17068 -0.08281 -0.17809 C -0.0816 -0.18179 -0.07778 -0.17994 -0.07535 -0.17994 C -0.06858 -0.17994 -0.06163 -0.17871 -0.05486 -0.17809 C -0.04306 -0.18149 -0.054 -0.17963 -0.04202 -0.17809 C -0.03455 -0.17686 -0.02691 -0.17655 -0.01945 -0.17593 C -0.01545 -0.17655 -0.01129 -0.17562 -0.00764 -0.17809 C -0.0066 -0.17871 -0.0066 -0.18179 -0.0066 -0.18365 C -0.00591 -0.21173 -0.00591 -0.23982 -0.00538 -0.26791 C -0.00695 -0.26852 -0.00834 -0.26914 -0.00972 -0.26976 C -0.01077 -0.27038 -0.01181 -0.27161 -0.01302 -0.27161 C -0.02014 -0.27161 -0.02726 -0.27007 -0.03455 -0.26976 L -0.07327 -0.26791 C -0.07466 -0.26852 -0.07604 -0.26945 -0.07743 -0.26976 C -0.08872 -0.27192 -0.09722 -0.26791 -0.08716 -0.27531 C -0.08611 -0.27624 -0.08507 -0.27686 -0.08386 -0.27747 C -0.08021 -0.28735 -0.08368 -0.27933 -0.07743 -0.28889 C -0.07639 -0.29075 -0.07552 -0.29291 -0.07431 -0.29445 C -0.07118 -0.29846 -0.0691 -0.29877 -0.06563 -0.30031 C -0.04983 -0.31451 -0.07379 -0.2926 -0.05712 -0.30988 C -0.04167 -0.32593 -0.05347 -0.31297 -0.04531 -0.31945 C -0.03872 -0.32439 -0.04306 -0.32161 -0.03768 -0.32717 C -0.03629 -0.3284 -0.0349 -0.32963 -0.03334 -0.33087 C -0.02396 -0.34754 -0.03594 -0.32717 -0.02691 -0.34044 C -0.02587 -0.34229 -0.025 -0.34445 -0.02379 -0.3463 C -0.0217 -0.34908 -0.01945 -0.35124 -0.01736 -0.35371 C -0.01615 -0.35525 -0.01493 -0.35618 -0.01406 -0.35772 C -0.01163 -0.36204 -0.01059 -0.36451 -0.00764 -0.36729 C -0.0066 -0.36821 -0.00538 -0.36852 -0.00434 -0.36914 C -0.00035 -0.37994 -0.0033 -0.36914 -0.0033 -0.38457 C -0.0033 -0.40679 -0.00261 -0.42902 -0.00226 -0.45124 C -0.00261 -0.48828 -0.00261 -0.52531 -0.0033 -0.56235 C -0.0033 -0.56544 -0.004 -0.56852 -0.00434 -0.57192 C -0.00469 -0.57439 -0.00521 -0.57686 -0.00538 -0.57933 C -0.00591 -0.58272 -0.00608 -0.58581 -0.0066 -0.58889 C -0.00712 -0.59414 -0.00868 -0.60433 -0.00868 -0.60433 C -0.00903 -0.61513 -0.00677 -0.62717 -0.00972 -0.63673 C -0.01129 -0.64198 -0.01615 -0.63859 -0.01945 -0.63859 C -0.04271 -0.63859 -0.06597 -0.63735 -0.08924 -0.63673 C -0.09531 -0.63612 -0.10156 -0.63581 -0.10764 -0.63488 C -0.10903 -0.63457 -0.11042 -0.63334 -0.11181 -0.63303 C -0.11406 -0.6321 -0.11615 -0.63179 -0.11841 -0.63118 C -0.12726 -0.63179 -0.13629 -0.63179 -0.14514 -0.63303 C -0.1474 -0.63334 -0.14948 -0.63457 -0.15156 -0.63488 C -0.16268 -0.63642 -0.1849 -0.63859 -0.1849 -0.63859 L -0.25261 -0.63673 C -0.25382 -0.63673 -0.25643 -0.64044 -0.25591 -0.63859 C -0.25434 -0.63396 -0.25156 -0.63118 -0.24948 -0.62717 L -0.24306 -0.61575 C -0.24202 -0.61451 -0.2408 -0.61328 -0.23976 -0.61204 C -0.23681 -0.60834 -0.2342 -0.60402 -0.23125 -0.60062 C -0.23004 -0.59908 -0.229 -0.59784 -0.22795 -0.59661 C -0.22656 -0.59476 -0.22518 -0.5926 -0.22361 -0.59105 C -0.22222 -0.58951 -0.22066 -0.58859 -0.21945 -0.58704 C -0.21719 -0.58457 -0.21511 -0.5821 -0.21285 -0.57933 C -0.21181 -0.57809 -0.21094 -0.57624 -0.20972 -0.57562 L -0.20643 -0.57377 C -0.19705 -0.55679 -0.20903 -0.57747 -0.2 -0.5642 C -0.18993 -0.54908 -0.2066 -0.57007 -0.19028 -0.55062 C -0.19028 -0.55062 -0.18386 -0.54321 -0.18386 -0.54321 C -0.17656 -0.53982 -0.18056 -0.54136 -0.16997 -0.5392 C -0.16632 -0.53859 -0.16268 -0.53797 -0.1592 -0.53735 C -0.13559 -0.53426 -0.12153 -0.53457 -0.09462 -0.53365 C -0.09427 -0.52408 -0.0941 -0.51451 -0.09358 -0.50494 C -0.09341 -0.4997 -0.09271 -0.49476 -0.09254 -0.48951 C -0.09219 -0.47562 -0.09254 -0.46142 -0.09254 -0.44754 L -0.09254 -0.44754 " pathEditMode="relative" ptsTypes="AAAAAAAAAAAAAAAAAAAAAAAAAAAAAAAAAAAAAAAAAAAAAAAAAAAAAAAAAAAAAAAAAAAAAAAAAAAAAAAAAAAAA">
                                      <p:cBhvr>
                                        <p:cTn id="14" dur="3000" fill="hold"/>
                                        <p:tgtEl>
                                          <p:spTgt spid="76"/>
                                        </p:tgtEl>
                                        <p:attrNameLst>
                                          <p:attrName>ppt_x</p:attrName>
                                          <p:attrName>ppt_y</p:attrName>
                                        </p:attrNameLst>
                                      </p:cBhvr>
                                    </p:animMotion>
                                  </p:childTnLst>
                                  <p:subTnLst>
                                    <p:set>
                                      <p:cBhvr override="childStyle">
                                        <p:cTn dur="1" fill="hold" display="0" masterRel="nextClick" afterEffect="1"/>
                                        <p:tgtEl>
                                          <p:spTgt spid="76"/>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0" presetClass="path" presetSubtype="0" accel="50000" decel="50000" fill="hold" grpId="1" nodeType="clickEffect">
                                  <p:stCondLst>
                                    <p:cond delay="0"/>
                                  </p:stCondLst>
                                  <p:childTnLst>
                                    <p:animMotion origin="layout" path="M 0 0 L 0 0 C -0.0033 -0.00308 -0.0066 -0.00617 -0.00973 -0.00956 C -0.01077 -0.01049 -0.01181 -0.01203 -0.01302 -0.01327 C -0.01441 -0.01481 -0.0158 -0.01574 -0.01719 -0.01697 C -0.01945 -0.01944 -0.02118 -0.02314 -0.02379 -0.02469 C -0.02969 -0.02808 -0.02431 -0.02438 -0.03021 -0.03055 C -0.0316 -0.03179 -0.03316 -0.03271 -0.03438 -0.03426 C -0.03594 -0.03611 -0.03716 -0.03827 -0.03872 -0.04012 C -0.04011 -0.04166 -0.04167 -0.04259 -0.04306 -0.04382 C -0.04775 -0.04753 -0.04549 -0.04382 -0.05052 -0.04969 C -0.05209 -0.05123 -0.0533 -0.0537 -0.05487 -0.05524 C -0.05625 -0.05679 -0.05782 -0.05771 -0.05921 -0.05926 C -0.06025 -0.06018 -0.06129 -0.06172 -0.0625 -0.06296 C -0.06632 -0.07345 -0.0625 -0.0645 -0.06771 -0.07253 C -0.07066 -0.07685 -0.07084 -0.07932 -0.07431 -0.08209 C -0.07639 -0.08364 -0.08073 -0.0858 -0.08073 -0.0858 C -0.08334 -0.1 -0.08073 -0.08333 -0.08073 -0.11265 C -0.08073 -0.13271 -0.08177 -0.14567 -0.08282 -0.16419 C -0.08247 -0.16605 -0.08264 -0.16882 -0.08177 -0.17006 C -0.08056 -0.1716 -0.079 -0.1716 -0.07743 -0.17191 C -0.07205 -0.17284 -0.06667 -0.17314 -0.06129 -0.17376 C -0.05816 -0.17438 -0.05487 -0.175 -0.05174 -0.17561 C -0.03872 -0.175 -0.02587 -0.17376 -0.01302 -0.17376 C -0.00973 -0.17376 -0.00608 -0.17284 -0.0033 -0.17561 C -0.00174 -0.17746 -0.00261 -0.18209 -0.00226 -0.18518 C -0.00174 -0.18919 -0.00174 -0.19321 -0.00105 -0.19691 C -0.0007 -0.19938 0.00052 -0.20185 0.00104 -0.20432 C 0.00156 -0.20679 0.00173 -0.20956 0.00208 -0.21203 C 0.00364 -0.22438 0.00329 -0.22376 0.00434 -0.23888 C 0.00347 -0.24969 0.00503 -0.26172 0.00208 -0.27129 C 0.00069 -0.27592 -0.00365 -0.27314 -0.00643 -0.27314 C -0.01875 -0.27438 -0.03091 -0.27438 -0.04306 -0.275 C -0.04809 -0.27438 -0.05313 -0.27438 -0.05816 -0.27314 C -0.05921 -0.27314 -0.06025 -0.27129 -0.06129 -0.27129 C -0.06667 -0.27129 -0.07205 -0.27253 -0.07743 -0.27314 C -0.07049 -0.27746 -0.07726 -0.27376 -0.06459 -0.27716 C -0.06268 -0.27746 -0.06094 -0.27839 -0.05921 -0.27901 C -0.05712 -0.27963 -0.05487 -0.27993 -0.05278 -0.28086 C -0.05052 -0.28179 -0.04844 -0.28364 -0.04636 -0.28456 C -0.04445 -0.28549 -0.04271 -0.2858 -0.04098 -0.28672 C -0.03802 -0.28765 -0.0323 -0.29043 -0.0323 -0.29043 C -0.03056 -0.29228 -0.02865 -0.29413 -0.02691 -0.29629 C -0.02483 -0.29876 -0.02049 -0.3037 -0.02049 -0.3037 C -0.0198 -0.30648 -0.01927 -0.30926 -0.01841 -0.31142 C -0.01615 -0.31635 -0.01337 -0.32037 -0.01077 -0.325 C -0.00973 -0.32685 -0.00834 -0.32839 -0.00764 -0.33055 L -0.0033 -0.34197 L -0.00105 -0.34784 C 0.00451 -0.37808 0.00104 -0.35524 0 -0.41851 C 0.00034 -0.44012 0.00052 -0.46172 0.00104 -0.48364 C 0.00121 -0.48981 0.00191 -0.49629 0.00208 -0.50277 C 0.0026 -0.5216 0.00277 -0.54074 0.00312 -0.55987 C 0.00243 -0.57592 0.00225 -0.59197 0.00104 -0.60771 C 0.00104 -0.60771 -0.00052 -0.6324 -0.00226 -0.63271 C -0.01945 -0.63549 -0.01007 -0.63395 -0.03021 -0.63642 C -0.03716 -0.63888 -0.03993 -0.64043 -0.04844 -0.64043 C -0.05382 -0.64043 -0.05921 -0.63888 -0.06459 -0.63827 C -0.07882 -0.64197 -0.06702 -0.6395 -0.08924 -0.64228 C -0.10417 -0.64413 -0.09931 -0.64382 -0.11302 -0.64598 C -0.11719 -0.6466 -0.12153 -0.64753 -0.12587 -0.64784 C -0.14202 -0.64907 -0.15816 -0.64907 -0.17431 -0.64969 L -0.20973 -0.64598 L -0.24306 -0.64413 C -0.24636 -0.64351 -0.24948 -0.64321 -0.25278 -0.64228 C -0.25521 -0.64166 -0.25782 -0.63981 -0.26025 -0.63827 C -0.2599 -0.63642 -0.2599 -0.63426 -0.25921 -0.63271 C -0.25816 -0.63055 -0.2533 -0.625 -0.25174 -0.62314 C -0.25018 -0.62129 -0.24879 -0.61913 -0.2474 -0.61728 C -0.24532 -0.61481 -0.24306 -0.61234 -0.24098 -0.60956 C -0.23941 -0.60771 -0.23802 -0.60617 -0.23664 -0.60401 C -0.23542 -0.60216 -0.23455 -0.6 -0.23334 -0.59814 C -0.23247 -0.5966 -0.23125 -0.59567 -0.23021 -0.59444 C -0.22865 -0.59259 -0.22743 -0.59043 -0.22587 -0.58858 C -0.2158 -0.57746 -0.22657 -0.59166 -0.21841 -0.58117 C -0.20712 -0.56666 -0.22014 -0.58333 -0.21077 -0.56944 C -0.20886 -0.56666 -0.20539 -0.56358 -0.2033 -0.56203 C -0.20226 -0.56111 -0.20122 -0.56049 -0.2 -0.55987 C -0.19063 -0.54876 -0.20573 -0.56605 -0.19046 -0.55246 C -0.18507 -0.54753 -0.18768 -0.54938 -0.18282 -0.5466 C -0.18177 -0.54537 -0.18073 -0.54382 -0.17969 -0.5429 C -0.1783 -0.54166 -0.17674 -0.54135 -0.17535 -0.54074 C -0.16511 -0.53672 -0.16632 -0.53858 -0.15052 -0.53703 C -0.1474 -0.53642 -0.1441 -0.53549 -0.14098 -0.53518 C -0.12691 -0.53364 -0.09896 -0.53117 -0.09896 -0.53117 C -0.09618 -0.53055 -0.09167 -0.53395 -0.09046 -0.52932 C -0.08768 -0.51913 -0.08924 -0.50648 -0.08924 -0.49506 C -0.08924 -0.48611 -0.08993 -0.47716 -0.09046 -0.46821 C -0.09063 -0.46512 -0.09028 -0.46142 -0.0915 -0.45864 C -0.09271 -0.45555 -0.09497 -0.45493 -0.09688 -0.45308 C -0.10226 -0.4537 -0.10764 -0.45401 -0.11302 -0.45493 C -0.11598 -0.45524 -0.12379 -0.45771 -0.12691 -0.45864 C -0.13021 -0.45802 -0.13334 -0.45679 -0.13664 -0.45679 C -0.15452 -0.45679 -0.13455 -0.46142 -0.15052 -0.45679 C -0.15487 -0.4574 -0.15921 -0.45864 -0.16355 -0.45864 C -0.16493 -0.45864 -0.16719 -0.45926 -0.16789 -0.45679 C -0.16927 -0.45154 -0.16858 -0.44537 -0.16893 -0.4395 C -0.16789 -0.36882 -0.16702 -0.36759 -0.16893 -0.3 C -0.16927 -0.28734 -0.17032 -0.28179 -0.17205 -0.26944 L -0.17309 -0.26172 C -0.17448 -0.24105 -0.17431 -0.24506 -0.17535 -0.2216 C -0.17535 -0.22067 -0.17622 -0.18858 -0.17743 -0.18148 C -0.17778 -0.17932 -0.179 -0.17777 -0.17969 -0.17561 C -0.20452 -0.18209 -0.18768 -0.17839 -0.24098 -0.17561 C -0.2474 -0.1753 -0.25382 -0.17438 -0.26025 -0.17376 C -0.26129 -0.17314 -0.26268 -0.17345 -0.26355 -0.17191 C -0.26424 -0.17037 -0.26407 -0.1679 -0.26459 -0.16605 C -0.26528 -0.16358 -0.26598 -0.16111 -0.26667 -0.15864 C -0.26702 -0.15463 -0.26737 -0.15092 -0.26789 -0.14722 C -0.26806 -0.14506 -0.26875 -0.14321 -0.26893 -0.14135 C -0.2698 -0.1324 -0.27101 -0.1145 -0.27101 -0.1145 C -0.27136 -0.10185 -0.27153 -0.08919 -0.27205 -0.07623 C -0.27309 -0.05123 -0.27431 -0.06944 -0.27205 -0.03796 C -0.27171 -0.03333 -0.26945 -0.02222 -0.26893 -0.01913 C -0.26858 -0.01697 -0.26806 -0.01512 -0.26789 -0.01327 C -0.26737 -0.01018 -0.26719 -0.00679 -0.26667 -0.0037 C -0.26632 -0.00123 -0.2665 0.00186 -0.26563 0.00402 C -0.26493 0.00556 -0.26355 0.00587 -0.2625 0.00587 C -0.24705 0.0071 -0.2316 0.0071 -0.21615 0.00772 L -0.13872 0.00587 C -0.12761 0.00587 -0.1165 0.00741 -0.10539 0.00772 C -0.1 0.00803 -0.09462 0.00772 -0.08924 0.00772 L -0.08924 0.00772 " pathEditMode="relative" ptsTypes="AAAAAAAAAAAAAAAAAAAAAAAAAAAAAAAAAAAAAAAAAAAAAAAAAAAAAAAAAAAAAAAAAAAAAAAAAAAAAAAAAAAAAAAAAAAAAAAAAAAAAAAAAAAAAAAAAAAAAAAAAAA">
                                      <p:cBhvr>
                                        <p:cTn id="22" dur="5000" fill="hold"/>
                                        <p:tgtEl>
                                          <p:spTgt spid="78"/>
                                        </p:tgtEl>
                                        <p:attrNameLst>
                                          <p:attrName>ppt_x</p:attrName>
                                          <p:attrName>ppt_y</p:attrName>
                                        </p:attrNameLst>
                                      </p:cBhvr>
                                    </p:animMotion>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1" nodeType="clickEffect">
                                  <p:stCondLst>
                                    <p:cond delay="0"/>
                                  </p:stCondLst>
                                  <p:childTnLst>
                                    <p:set>
                                      <p:cBhvr>
                                        <p:cTn id="26" dur="1" fill="hold">
                                          <p:stCondLst>
                                            <p:cond delay="0"/>
                                          </p:stCondLst>
                                        </p:cTn>
                                        <p:tgtEl>
                                          <p:spTgt spid="79">
                                            <p:bg/>
                                          </p:spTgt>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1" nodeType="clickEffect">
                                  <p:stCondLst>
                                    <p:cond delay="0"/>
                                  </p:stCondLst>
                                  <p:childTnLst>
                                    <p:set>
                                      <p:cBhvr>
                                        <p:cTn id="32"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1" nodeType="clickEffect">
                                  <p:stCondLst>
                                    <p:cond delay="0"/>
                                  </p:stCondLst>
                                  <p:childTnLst>
                                    <p:set>
                                      <p:cBhvr>
                                        <p:cTn id="36"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1" nodeType="clickEffect">
                                  <p:stCondLst>
                                    <p:cond delay="0"/>
                                  </p:stCondLst>
                                  <p:childTnLst>
                                    <p:set>
                                      <p:cBhvr>
                                        <p:cTn id="40"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6" grpId="0" animBg="1"/>
      <p:bldP spid="76" grpId="1" animBg="1"/>
      <p:bldP spid="78" grpId="0" animBg="1"/>
      <p:bldP spid="78" grpId="1" animBg="1"/>
      <p:bldP spid="79" grpId="1" uiExpand="1" build="allAtOnce"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04E84-6843-2643-B03F-12734119ED8F}"/>
              </a:ext>
            </a:extLst>
          </p:cNvPr>
          <p:cNvSpPr>
            <a:spLocks noGrp="1"/>
          </p:cNvSpPr>
          <p:nvPr>
            <p:ph type="title"/>
          </p:nvPr>
        </p:nvSpPr>
        <p:spPr/>
        <p:txBody>
          <a:bodyPr/>
          <a:lstStyle/>
          <a:p>
            <a:r>
              <a:rPr lang="en-US" dirty="0"/>
              <a:t>Observations</a:t>
            </a:r>
          </a:p>
        </p:txBody>
      </p:sp>
      <p:sp>
        <p:nvSpPr>
          <p:cNvPr id="3" name="Content Placeholder 2">
            <a:extLst>
              <a:ext uri="{FF2B5EF4-FFF2-40B4-BE49-F238E27FC236}">
                <a16:creationId xmlns:a16="http://schemas.microsoft.com/office/drawing/2014/main" id="{5309C8E6-9151-3A4F-AF01-1B71010BCDE5}"/>
              </a:ext>
            </a:extLst>
          </p:cNvPr>
          <p:cNvSpPr>
            <a:spLocks noGrp="1"/>
          </p:cNvSpPr>
          <p:nvPr>
            <p:ph idx="1"/>
          </p:nvPr>
        </p:nvSpPr>
        <p:spPr/>
        <p:txBody>
          <a:bodyPr/>
          <a:lstStyle/>
          <a:p>
            <a:pPr>
              <a:buClr>
                <a:schemeClr val="tx1"/>
              </a:buClr>
              <a:buSzPct val="100000"/>
              <a:buFont typeface="Arial" panose="020B0604020202020204" pitchFamily="34" charset="0"/>
              <a:buChar char="•"/>
            </a:pPr>
            <a:r>
              <a:rPr lang="en-US" dirty="0"/>
              <a:t>Ethernet switches build a single spanning tree between them. </a:t>
            </a:r>
            <a:r>
              <a:rPr lang="en-US" sz="2000" dirty="0">
                <a:solidFill>
                  <a:schemeClr val="accent2"/>
                </a:solidFill>
              </a:rPr>
              <a:t>Some links are switched off. Packets follow the spanning tree. In Video 5-7 you will learn about the “Spanning Tree Protocol” that Ethernet switches use.</a:t>
            </a:r>
          </a:p>
          <a:p>
            <a:pPr marL="0" indent="0">
              <a:buClr>
                <a:schemeClr val="tx1"/>
              </a:buClr>
              <a:buSzPct val="100000"/>
              <a:buNone/>
            </a:pPr>
            <a:endParaRPr lang="en-US" sz="2000" dirty="0">
              <a:solidFill>
                <a:schemeClr val="accent2"/>
              </a:solidFill>
            </a:endParaRPr>
          </a:p>
          <a:p>
            <a:pPr>
              <a:buClr>
                <a:schemeClr val="tx1"/>
              </a:buClr>
              <a:buSzPct val="100000"/>
              <a:buFont typeface="Arial" panose="020B0604020202020204" pitchFamily="34" charset="0"/>
              <a:buChar char="•"/>
            </a:pPr>
            <a:r>
              <a:rPr lang="en-US" dirty="0"/>
              <a:t>Routers instead work together, to build a separate spanning tree </a:t>
            </a:r>
            <a:r>
              <a:rPr lang="en-US" b="1" i="1" dirty="0"/>
              <a:t>rooted at each destination</a:t>
            </a:r>
            <a:r>
              <a:rPr lang="en-US" dirty="0"/>
              <a:t>.</a:t>
            </a:r>
          </a:p>
        </p:txBody>
      </p:sp>
      <p:sp>
        <p:nvSpPr>
          <p:cNvPr id="4" name="Slide Number Placeholder 3">
            <a:extLst>
              <a:ext uri="{FF2B5EF4-FFF2-40B4-BE49-F238E27FC236}">
                <a16:creationId xmlns:a16="http://schemas.microsoft.com/office/drawing/2014/main" id="{C84B9D04-4959-F949-9681-8DE16398231E}"/>
              </a:ext>
            </a:extLst>
          </p:cNvPr>
          <p:cNvSpPr>
            <a:spLocks noGrp="1"/>
          </p:cNvSpPr>
          <p:nvPr>
            <p:ph type="sldNum" sz="quarter" idx="10"/>
          </p:nvPr>
        </p:nvSpPr>
        <p:spPr/>
        <p:txBody>
          <a:bodyPr/>
          <a:lstStyle/>
          <a:p>
            <a:fld id="{5328B5F4-9676-1D47-98AA-AF6FFDAECEFB}" type="slidenum">
              <a:rPr lang="en-US" altLang="en-US" smtClean="0"/>
              <a:pPr/>
              <a:t>13</a:t>
            </a:fld>
            <a:endParaRPr lang="en-US" altLang="en-US"/>
          </a:p>
        </p:txBody>
      </p:sp>
    </p:spTree>
    <p:extLst>
      <p:ext uri="{BB962C8B-B14F-4D97-AF65-F5344CB8AC3E}">
        <p14:creationId xmlns:p14="http://schemas.microsoft.com/office/powerpoint/2010/main" val="2113287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2" name="Straight Connector 61"/>
          <p:cNvCxnSpPr>
            <a:stCxn id="24" idx="3"/>
            <a:endCxn id="26" idx="1"/>
          </p:cNvCxnSpPr>
          <p:nvPr/>
        </p:nvCxnSpPr>
        <p:spPr>
          <a:xfrm>
            <a:off x="4304659" y="2233892"/>
            <a:ext cx="106680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96" name="Straight Connector 95"/>
          <p:cNvCxnSpPr>
            <a:stCxn id="29" idx="3"/>
            <a:endCxn id="31" idx="1"/>
          </p:cNvCxnSpPr>
          <p:nvPr/>
        </p:nvCxnSpPr>
        <p:spPr>
          <a:xfrm>
            <a:off x="4304659" y="2667806"/>
            <a:ext cx="106680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0" name="Straight Connector 129"/>
          <p:cNvCxnSpPr>
            <a:stCxn id="43" idx="3"/>
            <a:endCxn id="46" idx="1"/>
          </p:cNvCxnSpPr>
          <p:nvPr/>
        </p:nvCxnSpPr>
        <p:spPr>
          <a:xfrm flipV="1">
            <a:off x="3503149" y="4105012"/>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 name="Straight Connector 4"/>
          <p:cNvCxnSpPr>
            <a:stCxn id="4" idx="2"/>
            <a:endCxn id="28" idx="0"/>
          </p:cNvCxnSpPr>
          <p:nvPr/>
        </p:nvCxnSpPr>
        <p:spPr>
          <a:xfrm>
            <a:off x="3242094" y="1432840"/>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a:stCxn id="33" idx="2"/>
            <a:endCxn id="48" idx="0"/>
          </p:cNvCxnSpPr>
          <p:nvPr/>
        </p:nvCxnSpPr>
        <p:spPr>
          <a:xfrm>
            <a:off x="3242094" y="3303960"/>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a:stCxn id="4" idx="3"/>
            <a:endCxn id="16" idx="1"/>
          </p:cNvCxnSpPr>
          <p:nvPr/>
        </p:nvCxnSpPr>
        <p:spPr>
          <a:xfrm flipV="1">
            <a:off x="3503149" y="1283516"/>
            <a:ext cx="1868311" cy="4232"/>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a:stCxn id="16" idx="2"/>
            <a:endCxn id="31" idx="0"/>
          </p:cNvCxnSpPr>
          <p:nvPr/>
        </p:nvCxnSpPr>
        <p:spPr>
          <a:xfrm>
            <a:off x="5632516" y="1428608"/>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p:cNvCxnSpPr>
            <a:stCxn id="36" idx="2"/>
            <a:endCxn id="41" idx="0"/>
          </p:cNvCxnSpPr>
          <p:nvPr/>
        </p:nvCxnSpPr>
        <p:spPr>
          <a:xfrm>
            <a:off x="5632516" y="3299727"/>
            <a:ext cx="0" cy="173363"/>
          </a:xfrm>
          <a:prstGeom prst="line">
            <a:avLst/>
          </a:prstGeom>
        </p:spPr>
        <p:style>
          <a:lnRef idx="2">
            <a:schemeClr val="accent1"/>
          </a:lnRef>
          <a:fillRef idx="0">
            <a:schemeClr val="accent1"/>
          </a:fillRef>
          <a:effectRef idx="1">
            <a:schemeClr val="accent1"/>
          </a:effectRef>
          <a:fontRef idx="minor">
            <a:schemeClr val="tx1"/>
          </a:fontRef>
        </p:style>
      </p:cxnSp>
      <p:cxnSp>
        <p:nvCxnSpPr>
          <p:cNvPr id="54" name="Straight Connector 53"/>
          <p:cNvCxnSpPr>
            <a:stCxn id="33" idx="3"/>
            <a:endCxn id="36" idx="1"/>
          </p:cNvCxnSpPr>
          <p:nvPr/>
        </p:nvCxnSpPr>
        <p:spPr>
          <a:xfrm flipV="1">
            <a:off x="3503149" y="3154635"/>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6" name="Straight Connector 55"/>
          <p:cNvCxnSpPr>
            <a:stCxn id="38" idx="3"/>
            <a:endCxn id="41" idx="1"/>
          </p:cNvCxnSpPr>
          <p:nvPr/>
        </p:nvCxnSpPr>
        <p:spPr>
          <a:xfrm flipV="1">
            <a:off x="3503149" y="3618182"/>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8" name="Straight Connector 57"/>
          <p:cNvCxnSpPr>
            <a:stCxn id="48" idx="3"/>
            <a:endCxn id="51" idx="1"/>
          </p:cNvCxnSpPr>
          <p:nvPr/>
        </p:nvCxnSpPr>
        <p:spPr>
          <a:xfrm flipV="1">
            <a:off x="3503149" y="4538925"/>
            <a:ext cx="1868311" cy="4233"/>
          </a:xfrm>
          <a:prstGeom prst="line">
            <a:avLst/>
          </a:prstGeom>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2981038" y="1142656"/>
            <a:ext cx="522111" cy="290184"/>
          </a:xfrm>
          <a:prstGeom prst="rect">
            <a:avLst/>
          </a:prstGeom>
          <a:solidFill>
            <a:srgbClr val="D876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a:t>
            </a:r>
          </a:p>
        </p:txBody>
      </p:sp>
      <p:sp>
        <p:nvSpPr>
          <p:cNvPr id="14" name="TextBox 13"/>
          <p:cNvSpPr txBox="1"/>
          <p:nvPr/>
        </p:nvSpPr>
        <p:spPr>
          <a:xfrm>
            <a:off x="3782548"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24</a:t>
            </a:r>
          </a:p>
        </p:txBody>
      </p:sp>
      <p:sp>
        <p:nvSpPr>
          <p:cNvPr id="15" name="TextBox 14"/>
          <p:cNvSpPr txBox="1"/>
          <p:nvPr/>
        </p:nvSpPr>
        <p:spPr>
          <a:xfrm>
            <a:off x="4569948"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14</a:t>
            </a:r>
          </a:p>
        </p:txBody>
      </p:sp>
      <p:sp>
        <p:nvSpPr>
          <p:cNvPr id="16" name="TextBox 15"/>
          <p:cNvSpPr txBox="1"/>
          <p:nvPr/>
        </p:nvSpPr>
        <p:spPr>
          <a:xfrm>
            <a:off x="5371460"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27</a:t>
            </a:r>
          </a:p>
        </p:txBody>
      </p:sp>
      <p:sp>
        <p:nvSpPr>
          <p:cNvPr id="18" name="TextBox 17"/>
          <p:cNvSpPr txBox="1"/>
          <p:nvPr/>
        </p:nvSpPr>
        <p:spPr>
          <a:xfrm>
            <a:off x="2981038" y="160620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25</a:t>
            </a:r>
          </a:p>
        </p:txBody>
      </p:sp>
      <p:sp>
        <p:nvSpPr>
          <p:cNvPr id="20" name="TextBox 19"/>
          <p:cNvSpPr txBox="1"/>
          <p:nvPr/>
        </p:nvSpPr>
        <p:spPr>
          <a:xfrm>
            <a:off x="4569948"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15</a:t>
            </a:r>
          </a:p>
        </p:txBody>
      </p:sp>
      <p:sp>
        <p:nvSpPr>
          <p:cNvPr id="23" name="TextBox 22"/>
          <p:cNvSpPr txBox="1"/>
          <p:nvPr/>
        </p:nvSpPr>
        <p:spPr>
          <a:xfrm>
            <a:off x="2981038" y="20930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9</a:t>
            </a:r>
          </a:p>
        </p:txBody>
      </p:sp>
      <p:sp>
        <p:nvSpPr>
          <p:cNvPr id="24" name="TextBox 23"/>
          <p:cNvSpPr txBox="1"/>
          <p:nvPr/>
        </p:nvSpPr>
        <p:spPr>
          <a:xfrm>
            <a:off x="3782548"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6</a:t>
            </a:r>
          </a:p>
        </p:txBody>
      </p:sp>
      <p:sp>
        <p:nvSpPr>
          <p:cNvPr id="25" name="TextBox 24"/>
          <p:cNvSpPr txBox="1"/>
          <p:nvPr/>
        </p:nvSpPr>
        <p:spPr>
          <a:xfrm>
            <a:off x="4569948"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10</a:t>
            </a:r>
          </a:p>
        </p:txBody>
      </p:sp>
      <p:sp>
        <p:nvSpPr>
          <p:cNvPr id="28" name="TextBox 27"/>
          <p:cNvSpPr txBox="1"/>
          <p:nvPr/>
        </p:nvSpPr>
        <p:spPr>
          <a:xfrm>
            <a:off x="2981038" y="252694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32</a:t>
            </a:r>
          </a:p>
        </p:txBody>
      </p:sp>
      <p:sp>
        <p:nvSpPr>
          <p:cNvPr id="29" name="TextBox 28"/>
          <p:cNvSpPr txBox="1"/>
          <p:nvPr/>
        </p:nvSpPr>
        <p:spPr>
          <a:xfrm>
            <a:off x="3782548"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26</a:t>
            </a:r>
          </a:p>
        </p:txBody>
      </p:sp>
      <p:sp>
        <p:nvSpPr>
          <p:cNvPr id="33" name="TextBox 32"/>
          <p:cNvSpPr txBox="1"/>
          <p:nvPr/>
        </p:nvSpPr>
        <p:spPr>
          <a:xfrm>
            <a:off x="2981038" y="301377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30</a:t>
            </a:r>
          </a:p>
        </p:txBody>
      </p:sp>
      <p:sp>
        <p:nvSpPr>
          <p:cNvPr id="34" name="TextBox 33"/>
          <p:cNvSpPr txBox="1"/>
          <p:nvPr/>
        </p:nvSpPr>
        <p:spPr>
          <a:xfrm>
            <a:off x="3782548"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12</a:t>
            </a:r>
          </a:p>
        </p:txBody>
      </p:sp>
      <p:sp>
        <p:nvSpPr>
          <p:cNvPr id="40" name="TextBox 39"/>
          <p:cNvSpPr txBox="1"/>
          <p:nvPr/>
        </p:nvSpPr>
        <p:spPr>
          <a:xfrm>
            <a:off x="4569948"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4</a:t>
            </a:r>
          </a:p>
        </p:txBody>
      </p:sp>
      <p:sp>
        <p:nvSpPr>
          <p:cNvPr id="43" name="TextBox 42"/>
          <p:cNvSpPr txBox="1"/>
          <p:nvPr/>
        </p:nvSpPr>
        <p:spPr>
          <a:xfrm>
            <a:off x="2981038" y="396415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23</a:t>
            </a:r>
          </a:p>
        </p:txBody>
      </p:sp>
      <p:sp>
        <p:nvSpPr>
          <p:cNvPr id="45" name="TextBox 44"/>
          <p:cNvSpPr txBox="1"/>
          <p:nvPr/>
        </p:nvSpPr>
        <p:spPr>
          <a:xfrm>
            <a:off x="4569948"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22</a:t>
            </a:r>
          </a:p>
        </p:txBody>
      </p:sp>
      <p:sp>
        <p:nvSpPr>
          <p:cNvPr id="48" name="TextBox 47"/>
          <p:cNvSpPr txBox="1"/>
          <p:nvPr/>
        </p:nvSpPr>
        <p:spPr>
          <a:xfrm>
            <a:off x="2981038" y="439806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a:t>
            </a:r>
          </a:p>
        </p:txBody>
      </p:sp>
      <p:sp>
        <p:nvSpPr>
          <p:cNvPr id="49" name="TextBox 48"/>
          <p:cNvSpPr txBox="1"/>
          <p:nvPr/>
        </p:nvSpPr>
        <p:spPr>
          <a:xfrm>
            <a:off x="3782548" y="43938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29</a:t>
            </a:r>
          </a:p>
        </p:txBody>
      </p:sp>
      <p:sp>
        <p:nvSpPr>
          <p:cNvPr id="50" name="TextBox 49"/>
          <p:cNvSpPr txBox="1"/>
          <p:nvPr/>
        </p:nvSpPr>
        <p:spPr>
          <a:xfrm>
            <a:off x="4569948" y="43938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31</a:t>
            </a:r>
          </a:p>
        </p:txBody>
      </p:sp>
      <p:sp>
        <p:nvSpPr>
          <p:cNvPr id="51" name="TextBox 50"/>
          <p:cNvSpPr txBox="1"/>
          <p:nvPr/>
        </p:nvSpPr>
        <p:spPr>
          <a:xfrm>
            <a:off x="5371460" y="4393833"/>
            <a:ext cx="522111" cy="290184"/>
          </a:xfrm>
          <a:prstGeom prst="rect">
            <a:avLst/>
          </a:prstGeom>
          <a:solidFill>
            <a:srgbClr val="D876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a:t>
            </a:r>
          </a:p>
        </p:txBody>
      </p:sp>
      <p:sp>
        <p:nvSpPr>
          <p:cNvPr id="21" name="TextBox 20"/>
          <p:cNvSpPr txBox="1"/>
          <p:nvPr/>
        </p:nvSpPr>
        <p:spPr>
          <a:xfrm>
            <a:off x="5371460"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7</a:t>
            </a:r>
          </a:p>
        </p:txBody>
      </p:sp>
      <p:sp>
        <p:nvSpPr>
          <p:cNvPr id="26" name="TextBox 25"/>
          <p:cNvSpPr txBox="1"/>
          <p:nvPr/>
        </p:nvSpPr>
        <p:spPr>
          <a:xfrm>
            <a:off x="5371460"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28</a:t>
            </a:r>
          </a:p>
        </p:txBody>
      </p:sp>
      <p:sp>
        <p:nvSpPr>
          <p:cNvPr id="31" name="TextBox 30"/>
          <p:cNvSpPr txBox="1"/>
          <p:nvPr/>
        </p:nvSpPr>
        <p:spPr>
          <a:xfrm>
            <a:off x="5371460"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17</a:t>
            </a:r>
          </a:p>
        </p:txBody>
      </p:sp>
      <p:sp>
        <p:nvSpPr>
          <p:cNvPr id="30" name="TextBox 29"/>
          <p:cNvSpPr txBox="1"/>
          <p:nvPr/>
        </p:nvSpPr>
        <p:spPr>
          <a:xfrm>
            <a:off x="4569948"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5</a:t>
            </a:r>
          </a:p>
        </p:txBody>
      </p:sp>
      <p:sp>
        <p:nvSpPr>
          <p:cNvPr id="35" name="TextBox 34"/>
          <p:cNvSpPr txBox="1"/>
          <p:nvPr/>
        </p:nvSpPr>
        <p:spPr>
          <a:xfrm>
            <a:off x="4569948"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19</a:t>
            </a:r>
          </a:p>
        </p:txBody>
      </p:sp>
      <p:sp>
        <p:nvSpPr>
          <p:cNvPr id="19" name="TextBox 18"/>
          <p:cNvSpPr txBox="1"/>
          <p:nvPr/>
        </p:nvSpPr>
        <p:spPr>
          <a:xfrm>
            <a:off x="3782548"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8</a:t>
            </a:r>
          </a:p>
        </p:txBody>
      </p:sp>
      <p:sp>
        <p:nvSpPr>
          <p:cNvPr id="38" name="TextBox 37"/>
          <p:cNvSpPr txBox="1"/>
          <p:nvPr/>
        </p:nvSpPr>
        <p:spPr>
          <a:xfrm>
            <a:off x="2981038" y="347732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20</a:t>
            </a:r>
          </a:p>
        </p:txBody>
      </p:sp>
      <p:sp>
        <p:nvSpPr>
          <p:cNvPr id="39" name="TextBox 38"/>
          <p:cNvSpPr txBox="1"/>
          <p:nvPr/>
        </p:nvSpPr>
        <p:spPr>
          <a:xfrm>
            <a:off x="3782548"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13</a:t>
            </a:r>
          </a:p>
        </p:txBody>
      </p:sp>
      <p:sp>
        <p:nvSpPr>
          <p:cNvPr id="44" name="TextBox 43"/>
          <p:cNvSpPr txBox="1"/>
          <p:nvPr/>
        </p:nvSpPr>
        <p:spPr>
          <a:xfrm>
            <a:off x="3782548"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11</a:t>
            </a:r>
          </a:p>
        </p:txBody>
      </p:sp>
      <p:sp>
        <p:nvSpPr>
          <p:cNvPr id="41" name="TextBox 40"/>
          <p:cNvSpPr txBox="1"/>
          <p:nvPr/>
        </p:nvSpPr>
        <p:spPr>
          <a:xfrm>
            <a:off x="5371460"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21</a:t>
            </a:r>
          </a:p>
        </p:txBody>
      </p:sp>
      <p:sp>
        <p:nvSpPr>
          <p:cNvPr id="46" name="TextBox 45"/>
          <p:cNvSpPr txBox="1"/>
          <p:nvPr/>
        </p:nvSpPr>
        <p:spPr>
          <a:xfrm>
            <a:off x="5371460"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18</a:t>
            </a:r>
          </a:p>
        </p:txBody>
      </p:sp>
      <p:sp>
        <p:nvSpPr>
          <p:cNvPr id="36" name="TextBox 35"/>
          <p:cNvSpPr txBox="1"/>
          <p:nvPr/>
        </p:nvSpPr>
        <p:spPr>
          <a:xfrm>
            <a:off x="5371460"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16</a:t>
            </a:r>
          </a:p>
        </p:txBody>
      </p:sp>
      <p:cxnSp>
        <p:nvCxnSpPr>
          <p:cNvPr id="60" name="Straight Connector 59"/>
          <p:cNvCxnSpPr>
            <a:stCxn id="19" idx="3"/>
            <a:endCxn id="20" idx="1"/>
          </p:cNvCxnSpPr>
          <p:nvPr/>
        </p:nvCxnSpPr>
        <p:spPr>
          <a:xfrm>
            <a:off x="4304659" y="1747063"/>
            <a:ext cx="26528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0" name="Straight Connector 99"/>
          <p:cNvCxnSpPr/>
          <p:nvPr/>
        </p:nvCxnSpPr>
        <p:spPr>
          <a:xfrm>
            <a:off x="3503148" y="1415423"/>
            <a:ext cx="316091" cy="18654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4" name="Straight Connector 103"/>
          <p:cNvCxnSpPr/>
          <p:nvPr/>
        </p:nvCxnSpPr>
        <p:spPr>
          <a:xfrm flipV="1">
            <a:off x="3500151" y="1886113"/>
            <a:ext cx="304801" cy="214064"/>
          </a:xfrm>
          <a:prstGeom prst="line">
            <a:avLst/>
          </a:prstGeom>
        </p:spPr>
        <p:style>
          <a:lnRef idx="2">
            <a:schemeClr val="accent1"/>
          </a:lnRef>
          <a:fillRef idx="0">
            <a:schemeClr val="accent1"/>
          </a:fillRef>
          <a:effectRef idx="1">
            <a:schemeClr val="accent1"/>
          </a:effectRef>
          <a:fontRef idx="minor">
            <a:schemeClr val="tx1"/>
          </a:fontRef>
        </p:style>
      </p:cxnSp>
      <p:cxnSp>
        <p:nvCxnSpPr>
          <p:cNvPr id="110" name="Straight Connector 109"/>
          <p:cNvCxnSpPr/>
          <p:nvPr/>
        </p:nvCxnSpPr>
        <p:spPr>
          <a:xfrm flipH="1" flipV="1">
            <a:off x="5092060" y="4250104"/>
            <a:ext cx="316092" cy="147963"/>
          </a:xfrm>
          <a:prstGeom prst="line">
            <a:avLst/>
          </a:prstGeom>
        </p:spPr>
        <p:style>
          <a:lnRef idx="2">
            <a:schemeClr val="accent1"/>
          </a:lnRef>
          <a:fillRef idx="0">
            <a:schemeClr val="accent1"/>
          </a:fillRef>
          <a:effectRef idx="1">
            <a:schemeClr val="accent1"/>
          </a:effectRef>
          <a:fontRef idx="minor">
            <a:schemeClr val="tx1"/>
          </a:fontRef>
        </p:style>
      </p:cxnSp>
      <p:cxnSp>
        <p:nvCxnSpPr>
          <p:cNvPr id="113" name="Straight Connector 112"/>
          <p:cNvCxnSpPr/>
          <p:nvPr/>
        </p:nvCxnSpPr>
        <p:spPr>
          <a:xfrm flipV="1">
            <a:off x="5089062" y="2813999"/>
            <a:ext cx="304801" cy="214064"/>
          </a:xfrm>
          <a:prstGeom prst="line">
            <a:avLst/>
          </a:prstGeom>
        </p:spPr>
        <p:style>
          <a:lnRef idx="2">
            <a:schemeClr val="accent1"/>
          </a:lnRef>
          <a:fillRef idx="0">
            <a:schemeClr val="accent1"/>
          </a:fillRef>
          <a:effectRef idx="1">
            <a:schemeClr val="accent1"/>
          </a:effectRef>
          <a:fontRef idx="minor">
            <a:schemeClr val="tx1"/>
          </a:fontRef>
        </p:style>
      </p:cxnSp>
      <p:cxnSp>
        <p:nvCxnSpPr>
          <p:cNvPr id="116" name="Straight Connector 115"/>
          <p:cNvCxnSpPr>
            <a:stCxn id="34" idx="0"/>
            <a:endCxn id="29" idx="2"/>
          </p:cNvCxnSpPr>
          <p:nvPr/>
        </p:nvCxnSpPr>
        <p:spPr>
          <a:xfrm flipV="1">
            <a:off x="4043604" y="2812898"/>
            <a:ext cx="0" cy="196645"/>
          </a:xfrm>
          <a:prstGeom prst="line">
            <a:avLst/>
          </a:prstGeom>
        </p:spPr>
        <p:style>
          <a:lnRef idx="2">
            <a:schemeClr val="accent1"/>
          </a:lnRef>
          <a:fillRef idx="0">
            <a:schemeClr val="accent1"/>
          </a:fillRef>
          <a:effectRef idx="1">
            <a:schemeClr val="accent1"/>
          </a:effectRef>
          <a:fontRef idx="minor">
            <a:schemeClr val="tx1"/>
          </a:fontRef>
        </p:style>
      </p:cxnSp>
      <p:cxnSp>
        <p:nvCxnSpPr>
          <p:cNvPr id="119" name="Straight Connector 118"/>
          <p:cNvCxnSpPr>
            <a:stCxn id="34" idx="2"/>
            <a:endCxn id="39" idx="0"/>
          </p:cNvCxnSpPr>
          <p:nvPr/>
        </p:nvCxnSpPr>
        <p:spPr>
          <a:xfrm>
            <a:off x="4043604" y="3299727"/>
            <a:ext cx="0" cy="173363"/>
          </a:xfrm>
          <a:prstGeom prst="line">
            <a:avLst/>
          </a:prstGeom>
        </p:spPr>
        <p:style>
          <a:lnRef idx="2">
            <a:schemeClr val="accent1"/>
          </a:lnRef>
          <a:fillRef idx="0">
            <a:schemeClr val="accent1"/>
          </a:fillRef>
          <a:effectRef idx="1">
            <a:schemeClr val="accent1"/>
          </a:effectRef>
          <a:fontRef idx="minor">
            <a:schemeClr val="tx1"/>
          </a:fontRef>
        </p:style>
      </p:cxnSp>
      <p:cxnSp>
        <p:nvCxnSpPr>
          <p:cNvPr id="122" name="Straight Connector 121"/>
          <p:cNvCxnSpPr>
            <a:stCxn id="29" idx="0"/>
            <a:endCxn id="24" idx="2"/>
          </p:cNvCxnSpPr>
          <p:nvPr/>
        </p:nvCxnSpPr>
        <p:spPr>
          <a:xfrm flipV="1">
            <a:off x="4043604" y="2378984"/>
            <a:ext cx="0" cy="14373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5" name="Straight Connector 124"/>
          <p:cNvCxnSpPr>
            <a:stCxn id="20" idx="2"/>
            <a:endCxn id="25" idx="0"/>
          </p:cNvCxnSpPr>
          <p:nvPr/>
        </p:nvCxnSpPr>
        <p:spPr>
          <a:xfrm>
            <a:off x="4831004" y="1892155"/>
            <a:ext cx="0" cy="196645"/>
          </a:xfrm>
          <a:prstGeom prst="line">
            <a:avLst/>
          </a:prstGeom>
        </p:spPr>
        <p:style>
          <a:lnRef idx="2">
            <a:schemeClr val="accent1"/>
          </a:lnRef>
          <a:fillRef idx="0">
            <a:schemeClr val="accent1"/>
          </a:fillRef>
          <a:effectRef idx="1">
            <a:schemeClr val="accent1"/>
          </a:effectRef>
          <a:fontRef idx="minor">
            <a:schemeClr val="tx1"/>
          </a:fontRef>
        </p:style>
      </p:cxnSp>
      <p:cxnSp>
        <p:nvCxnSpPr>
          <p:cNvPr id="128" name="Straight Connector 127"/>
          <p:cNvCxnSpPr>
            <a:stCxn id="40" idx="2"/>
            <a:endCxn id="45" idx="0"/>
          </p:cNvCxnSpPr>
          <p:nvPr/>
        </p:nvCxnSpPr>
        <p:spPr>
          <a:xfrm>
            <a:off x="4831004" y="3763274"/>
            <a:ext cx="0" cy="196646"/>
          </a:xfrm>
          <a:prstGeom prst="line">
            <a:avLst/>
          </a:prstGeom>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1D215A19-A6C8-BF43-BC0F-25AB4F79107E}"/>
              </a:ext>
            </a:extLst>
          </p:cNvPr>
          <p:cNvSpPr txBox="1"/>
          <p:nvPr/>
        </p:nvSpPr>
        <p:spPr>
          <a:xfrm>
            <a:off x="1452361" y="44517"/>
            <a:ext cx="7273401" cy="1015663"/>
          </a:xfrm>
          <a:prstGeom prst="rect">
            <a:avLst/>
          </a:prstGeom>
          <a:noFill/>
        </p:spPr>
        <p:txBody>
          <a:bodyPr wrap="none" rtlCol="0">
            <a:spAutoFit/>
          </a:bodyPr>
          <a:lstStyle/>
          <a:p>
            <a:r>
              <a:rPr lang="en-US" dirty="0"/>
              <a:t>In this network of 32 routers, how can the routers </a:t>
            </a:r>
            <a:br>
              <a:rPr lang="en-US" dirty="0"/>
            </a:br>
            <a:r>
              <a:rPr lang="en-US" dirty="0"/>
              <a:t>forward packets, based only on the destination address,</a:t>
            </a:r>
          </a:p>
          <a:p>
            <a:r>
              <a:rPr lang="en-US" dirty="0"/>
              <a:t>so each packet is delivered to the correct router, exactly once?</a:t>
            </a:r>
          </a:p>
        </p:txBody>
      </p:sp>
      <p:cxnSp>
        <p:nvCxnSpPr>
          <p:cNvPr id="112" name="Straight Connector 111">
            <a:extLst>
              <a:ext uri="{FF2B5EF4-FFF2-40B4-BE49-F238E27FC236}">
                <a16:creationId xmlns:a16="http://schemas.microsoft.com/office/drawing/2014/main" id="{CA77A068-393A-C641-8528-5B3B838D86D1}"/>
              </a:ext>
            </a:extLst>
          </p:cNvPr>
          <p:cNvCxnSpPr>
            <a:stCxn id="8" idx="8"/>
          </p:cNvCxnSpPr>
          <p:nvPr/>
        </p:nvCxnSpPr>
        <p:spPr bwMode="auto">
          <a:xfrm>
            <a:off x="4028671" y="4556097"/>
            <a:ext cx="799143" cy="0"/>
          </a:xfrm>
          <a:prstGeom prst="line">
            <a:avLst/>
          </a:prstGeom>
          <a:solidFill>
            <a:srgbClr val="808080"/>
          </a:solidFill>
          <a:ln w="57150" cap="flat" cmpd="sng" algn="ctr">
            <a:solidFill>
              <a:srgbClr val="FF0000"/>
            </a:solidFill>
            <a:prstDash val="solid"/>
            <a:round/>
            <a:headEnd type="none" w="med" len="med"/>
            <a:tailEnd type="none" w="med" len="med"/>
          </a:ln>
          <a:effectLst/>
        </p:spPr>
      </p:cxnSp>
      <p:sp>
        <p:nvSpPr>
          <p:cNvPr id="124" name="TextBox 123">
            <a:extLst>
              <a:ext uri="{FF2B5EF4-FFF2-40B4-BE49-F238E27FC236}">
                <a16:creationId xmlns:a16="http://schemas.microsoft.com/office/drawing/2014/main" id="{4DC3246F-A0DF-8645-BC2B-204824CC7616}"/>
              </a:ext>
            </a:extLst>
          </p:cNvPr>
          <p:cNvSpPr txBox="1"/>
          <p:nvPr/>
        </p:nvSpPr>
        <p:spPr>
          <a:xfrm>
            <a:off x="2336723" y="2447017"/>
            <a:ext cx="625492" cy="400110"/>
          </a:xfrm>
          <a:prstGeom prst="rect">
            <a:avLst/>
          </a:prstGeom>
          <a:noFill/>
        </p:spPr>
        <p:txBody>
          <a:bodyPr wrap="none" rtlCol="0">
            <a:spAutoFit/>
          </a:bodyPr>
          <a:lstStyle/>
          <a:p>
            <a:r>
              <a:rPr lang="en-US" dirty="0"/>
              <a:t>root</a:t>
            </a:r>
          </a:p>
        </p:txBody>
      </p:sp>
      <p:sp>
        <p:nvSpPr>
          <p:cNvPr id="3" name="TextBox 2">
            <a:extLst>
              <a:ext uri="{FF2B5EF4-FFF2-40B4-BE49-F238E27FC236}">
                <a16:creationId xmlns:a16="http://schemas.microsoft.com/office/drawing/2014/main" id="{8AE4256C-0EA5-7740-8D98-D48792B70908}"/>
              </a:ext>
            </a:extLst>
          </p:cNvPr>
          <p:cNvSpPr txBox="1"/>
          <p:nvPr/>
        </p:nvSpPr>
        <p:spPr>
          <a:xfrm>
            <a:off x="275615" y="1415423"/>
            <a:ext cx="2519197" cy="1015663"/>
          </a:xfrm>
          <a:prstGeom prst="rect">
            <a:avLst/>
          </a:prstGeom>
          <a:noFill/>
        </p:spPr>
        <p:txBody>
          <a:bodyPr wrap="square" rtlCol="0">
            <a:spAutoFit/>
          </a:bodyPr>
          <a:lstStyle/>
          <a:p>
            <a:r>
              <a:rPr lang="en-US" i="1" dirty="0"/>
              <a:t>Packets could follow the </a:t>
            </a:r>
            <a:r>
              <a:rPr lang="en-US" i="1" dirty="0">
                <a:solidFill>
                  <a:srgbClr val="FF0000"/>
                </a:solidFill>
              </a:rPr>
              <a:t>red</a:t>
            </a:r>
            <a:r>
              <a:rPr lang="en-US" i="1" dirty="0"/>
              <a:t> tree to reach router 32…</a:t>
            </a:r>
          </a:p>
        </p:txBody>
      </p:sp>
      <p:grpSp>
        <p:nvGrpSpPr>
          <p:cNvPr id="10" name="Group 9">
            <a:extLst>
              <a:ext uri="{FF2B5EF4-FFF2-40B4-BE49-F238E27FC236}">
                <a16:creationId xmlns:a16="http://schemas.microsoft.com/office/drawing/2014/main" id="{0A5E1921-C864-194B-BE59-75AF5A13E789}"/>
              </a:ext>
            </a:extLst>
          </p:cNvPr>
          <p:cNvGrpSpPr/>
          <p:nvPr/>
        </p:nvGrpSpPr>
        <p:grpSpPr>
          <a:xfrm>
            <a:off x="3124200" y="1288111"/>
            <a:ext cx="2506659" cy="3267986"/>
            <a:chOff x="3102986" y="1288111"/>
            <a:chExt cx="2506659" cy="3267986"/>
          </a:xfrm>
        </p:grpSpPr>
        <p:grpSp>
          <p:nvGrpSpPr>
            <p:cNvPr id="105" name="Group 104">
              <a:extLst>
                <a:ext uri="{FF2B5EF4-FFF2-40B4-BE49-F238E27FC236}">
                  <a16:creationId xmlns:a16="http://schemas.microsoft.com/office/drawing/2014/main" id="{5CB2AA7A-B798-DC44-83AA-18E1C98855C6}"/>
                </a:ext>
              </a:extLst>
            </p:cNvPr>
            <p:cNvGrpSpPr/>
            <p:nvPr/>
          </p:nvGrpSpPr>
          <p:grpSpPr>
            <a:xfrm>
              <a:off x="3212327" y="1296063"/>
              <a:ext cx="1598212" cy="3260034"/>
              <a:chOff x="3212327" y="1296063"/>
              <a:chExt cx="1598212" cy="3260034"/>
            </a:xfrm>
          </p:grpSpPr>
          <p:sp>
            <p:nvSpPr>
              <p:cNvPr id="8" name="Freeform 7">
                <a:extLst>
                  <a:ext uri="{FF2B5EF4-FFF2-40B4-BE49-F238E27FC236}">
                    <a16:creationId xmlns:a16="http://schemas.microsoft.com/office/drawing/2014/main" id="{D5C16AAC-0D5E-A442-B4CF-0DE8567743CA}"/>
                  </a:ext>
                </a:extLst>
              </p:cNvPr>
              <p:cNvSpPr/>
              <p:nvPr/>
            </p:nvSpPr>
            <p:spPr bwMode="auto">
              <a:xfrm>
                <a:off x="3212327" y="1296063"/>
                <a:ext cx="1598212" cy="3260034"/>
              </a:xfrm>
              <a:custGeom>
                <a:avLst/>
                <a:gdLst>
                  <a:gd name="connsiteX0" fmla="*/ 47708 w 1598212"/>
                  <a:gd name="connsiteY0" fmla="*/ 0 h 3260034"/>
                  <a:gd name="connsiteX1" fmla="*/ 818984 w 1598212"/>
                  <a:gd name="connsiteY1" fmla="*/ 453224 h 3260034"/>
                  <a:gd name="connsiteX2" fmla="*/ 1590261 w 1598212"/>
                  <a:gd name="connsiteY2" fmla="*/ 469127 h 3260034"/>
                  <a:gd name="connsiteX3" fmla="*/ 1598212 w 1598212"/>
                  <a:gd name="connsiteY3" fmla="*/ 938254 h 3260034"/>
                  <a:gd name="connsiteX4" fmla="*/ 850790 w 1598212"/>
                  <a:gd name="connsiteY4" fmla="*/ 938254 h 3260034"/>
                  <a:gd name="connsiteX5" fmla="*/ 818984 w 1598212"/>
                  <a:gd name="connsiteY5" fmla="*/ 2337683 h 3260034"/>
                  <a:gd name="connsiteX6" fmla="*/ 0 w 1598212"/>
                  <a:gd name="connsiteY6" fmla="*/ 2345634 h 3260034"/>
                  <a:gd name="connsiteX7" fmla="*/ 15903 w 1598212"/>
                  <a:gd name="connsiteY7" fmla="*/ 3244132 h 3260034"/>
                  <a:gd name="connsiteX8" fmla="*/ 795130 w 1598212"/>
                  <a:gd name="connsiteY8" fmla="*/ 3260034 h 3260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98212" h="3260034">
                    <a:moveTo>
                      <a:pt x="47708" y="0"/>
                    </a:moveTo>
                    <a:lnTo>
                      <a:pt x="818984" y="453224"/>
                    </a:lnTo>
                    <a:lnTo>
                      <a:pt x="1590261" y="469127"/>
                    </a:lnTo>
                    <a:lnTo>
                      <a:pt x="1598212" y="938254"/>
                    </a:lnTo>
                    <a:lnTo>
                      <a:pt x="850790" y="938254"/>
                    </a:lnTo>
                    <a:lnTo>
                      <a:pt x="818984" y="2337683"/>
                    </a:lnTo>
                    <a:lnTo>
                      <a:pt x="0" y="2345634"/>
                    </a:lnTo>
                    <a:lnTo>
                      <a:pt x="15903" y="3244132"/>
                    </a:lnTo>
                    <a:lnTo>
                      <a:pt x="795130" y="3260034"/>
                    </a:lnTo>
                  </a:path>
                </a:pathLst>
              </a:custGeom>
              <a:noFill/>
              <a:ln w="57150" cap="flat" cmpd="sng" algn="ctr">
                <a:solidFill>
                  <a:srgbClr val="FF0000">
                    <a:alpha val="62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65" charset="0"/>
                </a:endParaRPr>
              </a:p>
            </p:txBody>
          </p:sp>
          <p:cxnSp>
            <p:nvCxnSpPr>
              <p:cNvPr id="17" name="Straight Connector 16">
                <a:extLst>
                  <a:ext uri="{FF2B5EF4-FFF2-40B4-BE49-F238E27FC236}">
                    <a16:creationId xmlns:a16="http://schemas.microsoft.com/office/drawing/2014/main" id="{506A98F9-B5CE-AD4E-8071-126CECB15DE8}"/>
                  </a:ext>
                </a:extLst>
              </p:cNvPr>
              <p:cNvCxnSpPr/>
              <p:nvPr/>
            </p:nvCxnSpPr>
            <p:spPr bwMode="auto">
              <a:xfrm>
                <a:off x="3212327" y="4126727"/>
                <a:ext cx="799106" cy="0"/>
              </a:xfrm>
              <a:prstGeom prst="line">
                <a:avLst/>
              </a:prstGeom>
              <a:solidFill>
                <a:srgbClr val="808080"/>
              </a:solidFill>
              <a:ln w="57150" cap="flat" cmpd="sng" algn="ctr">
                <a:solidFill>
                  <a:srgbClr val="FF0000">
                    <a:alpha val="62000"/>
                  </a:srgbClr>
                </a:solidFill>
                <a:prstDash val="solid"/>
                <a:round/>
                <a:headEnd type="none" w="med" len="med"/>
                <a:tailEnd type="none" w="med" len="med"/>
              </a:ln>
              <a:effectLst/>
            </p:spPr>
          </p:cxnSp>
        </p:grpSp>
        <p:cxnSp>
          <p:nvCxnSpPr>
            <p:cNvPr id="108" name="Straight Connector 107">
              <a:extLst>
                <a:ext uri="{FF2B5EF4-FFF2-40B4-BE49-F238E27FC236}">
                  <a16:creationId xmlns:a16="http://schemas.microsoft.com/office/drawing/2014/main" id="{DD7D49D7-AB14-1947-A496-7542465AA85D}"/>
                </a:ext>
              </a:extLst>
            </p:cNvPr>
            <p:cNvCxnSpPr>
              <a:cxnSpLocks/>
            </p:cNvCxnSpPr>
            <p:nvPr/>
          </p:nvCxnSpPr>
          <p:spPr bwMode="auto">
            <a:xfrm flipH="1">
              <a:off x="3200400" y="3132294"/>
              <a:ext cx="18823" cy="509403"/>
            </a:xfrm>
            <a:prstGeom prst="line">
              <a:avLst/>
            </a:prstGeom>
            <a:solidFill>
              <a:srgbClr val="808080"/>
            </a:solidFill>
            <a:ln w="57150" cap="flat" cmpd="sng" algn="ctr">
              <a:solidFill>
                <a:srgbClr val="FF0000"/>
              </a:solidFill>
              <a:prstDash val="solid"/>
              <a:round/>
              <a:headEnd type="none" w="med" len="med"/>
              <a:tailEnd type="none" w="med" len="med"/>
            </a:ln>
            <a:effectLst/>
          </p:spPr>
        </p:cxnSp>
        <p:grpSp>
          <p:nvGrpSpPr>
            <p:cNvPr id="123" name="Group 122">
              <a:extLst>
                <a:ext uri="{FF2B5EF4-FFF2-40B4-BE49-F238E27FC236}">
                  <a16:creationId xmlns:a16="http://schemas.microsoft.com/office/drawing/2014/main" id="{CDD5533E-6136-164A-AF83-2BDFF72B2486}"/>
                </a:ext>
              </a:extLst>
            </p:cNvPr>
            <p:cNvGrpSpPr/>
            <p:nvPr/>
          </p:nvGrpSpPr>
          <p:grpSpPr>
            <a:xfrm>
              <a:off x="3216303" y="1288111"/>
              <a:ext cx="2393342" cy="3250814"/>
              <a:chOff x="3228230" y="1288111"/>
              <a:chExt cx="2393342" cy="3250814"/>
            </a:xfrm>
          </p:grpSpPr>
          <p:sp>
            <p:nvSpPr>
              <p:cNvPr id="6" name="Freeform 5">
                <a:extLst>
                  <a:ext uri="{FF2B5EF4-FFF2-40B4-BE49-F238E27FC236}">
                    <a16:creationId xmlns:a16="http://schemas.microsoft.com/office/drawing/2014/main" id="{89E9FD2D-B0A7-5947-88DB-69387886CA26}"/>
                  </a:ext>
                </a:extLst>
              </p:cNvPr>
              <p:cNvSpPr/>
              <p:nvPr/>
            </p:nvSpPr>
            <p:spPr bwMode="auto">
              <a:xfrm>
                <a:off x="3228230" y="1288111"/>
                <a:ext cx="2393342" cy="2838616"/>
              </a:xfrm>
              <a:custGeom>
                <a:avLst/>
                <a:gdLst>
                  <a:gd name="connsiteX0" fmla="*/ 0 w 2393342"/>
                  <a:gd name="connsiteY0" fmla="*/ 1391479 h 2838616"/>
                  <a:gd name="connsiteX1" fmla="*/ 7951 w 2393342"/>
                  <a:gd name="connsiteY1" fmla="*/ 7952 h 2838616"/>
                  <a:gd name="connsiteX2" fmla="*/ 2345634 w 2393342"/>
                  <a:gd name="connsiteY2" fmla="*/ 0 h 2838616"/>
                  <a:gd name="connsiteX3" fmla="*/ 2369488 w 2393342"/>
                  <a:gd name="connsiteY3" fmla="*/ 1383527 h 2838616"/>
                  <a:gd name="connsiteX4" fmla="*/ 1637968 w 2393342"/>
                  <a:gd name="connsiteY4" fmla="*/ 1884459 h 2838616"/>
                  <a:gd name="connsiteX5" fmla="*/ 2393342 w 2393342"/>
                  <a:gd name="connsiteY5" fmla="*/ 1876508 h 2838616"/>
                  <a:gd name="connsiteX6" fmla="*/ 2393342 w 2393342"/>
                  <a:gd name="connsiteY6" fmla="*/ 2361538 h 2838616"/>
                  <a:gd name="connsiteX7" fmla="*/ 1598212 w 2393342"/>
                  <a:gd name="connsiteY7" fmla="*/ 2361538 h 2838616"/>
                  <a:gd name="connsiteX8" fmla="*/ 1622066 w 2393342"/>
                  <a:gd name="connsiteY8" fmla="*/ 2838616 h 2838616"/>
                  <a:gd name="connsiteX9" fmla="*/ 2353586 w 2393342"/>
                  <a:gd name="connsiteY9" fmla="*/ 2822713 h 28386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93342" h="2838616">
                    <a:moveTo>
                      <a:pt x="0" y="1391479"/>
                    </a:moveTo>
                    <a:cubicBezTo>
                      <a:pt x="2650" y="930303"/>
                      <a:pt x="5301" y="469128"/>
                      <a:pt x="7951" y="7952"/>
                    </a:cubicBezTo>
                    <a:lnTo>
                      <a:pt x="2345634" y="0"/>
                    </a:lnTo>
                    <a:lnTo>
                      <a:pt x="2369488" y="1383527"/>
                    </a:lnTo>
                    <a:lnTo>
                      <a:pt x="1637968" y="1884459"/>
                    </a:lnTo>
                    <a:lnTo>
                      <a:pt x="2393342" y="1876508"/>
                    </a:lnTo>
                    <a:lnTo>
                      <a:pt x="2393342" y="2361538"/>
                    </a:lnTo>
                    <a:lnTo>
                      <a:pt x="1598212" y="2361538"/>
                    </a:lnTo>
                    <a:lnTo>
                      <a:pt x="1622066" y="2838616"/>
                    </a:lnTo>
                    <a:lnTo>
                      <a:pt x="2353586" y="2822713"/>
                    </a:lnTo>
                  </a:path>
                </a:pathLst>
              </a:custGeom>
              <a:noFill/>
              <a:ln w="57150" cap="flat" cmpd="sng" algn="ctr">
                <a:solidFill>
                  <a:srgbClr val="FF0000">
                    <a:alpha val="62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65" charset="0"/>
                </a:endParaRPr>
              </a:p>
            </p:txBody>
          </p:sp>
          <p:cxnSp>
            <p:nvCxnSpPr>
              <p:cNvPr id="118" name="Straight Connector 117">
                <a:extLst>
                  <a:ext uri="{FF2B5EF4-FFF2-40B4-BE49-F238E27FC236}">
                    <a16:creationId xmlns:a16="http://schemas.microsoft.com/office/drawing/2014/main" id="{8403CE2B-4D2A-1448-919C-AC1D18123014}"/>
                  </a:ext>
                </a:extLst>
              </p:cNvPr>
              <p:cNvCxnSpPr>
                <a:stCxn id="6" idx="8"/>
              </p:cNvCxnSpPr>
              <p:nvPr/>
            </p:nvCxnSpPr>
            <p:spPr bwMode="auto">
              <a:xfrm>
                <a:off x="4850296" y="4126727"/>
                <a:ext cx="712304" cy="412198"/>
              </a:xfrm>
              <a:prstGeom prst="line">
                <a:avLst/>
              </a:prstGeom>
              <a:solidFill>
                <a:srgbClr val="808080"/>
              </a:solidFill>
              <a:ln w="57150" cap="flat" cmpd="sng" algn="ctr">
                <a:solidFill>
                  <a:srgbClr val="FF0000">
                    <a:alpha val="62000"/>
                  </a:srgbClr>
                </a:solidFill>
                <a:prstDash val="solid"/>
                <a:round/>
                <a:headEnd type="none" w="med" len="med"/>
                <a:tailEnd type="none" w="med" len="med"/>
              </a:ln>
              <a:effectLst/>
            </p:spPr>
          </p:cxnSp>
        </p:grpSp>
        <p:cxnSp>
          <p:nvCxnSpPr>
            <p:cNvPr id="121" name="Straight Connector 120">
              <a:extLst>
                <a:ext uri="{FF2B5EF4-FFF2-40B4-BE49-F238E27FC236}">
                  <a16:creationId xmlns:a16="http://schemas.microsoft.com/office/drawing/2014/main" id="{1F893031-B27E-784A-AE31-711C151954A8}"/>
                </a:ext>
              </a:extLst>
            </p:cNvPr>
            <p:cNvCxnSpPr/>
            <p:nvPr/>
          </p:nvCxnSpPr>
          <p:spPr bwMode="auto">
            <a:xfrm>
              <a:off x="4029273" y="2687427"/>
              <a:ext cx="830707" cy="0"/>
            </a:xfrm>
            <a:prstGeom prst="line">
              <a:avLst/>
            </a:prstGeom>
            <a:solidFill>
              <a:srgbClr val="808080"/>
            </a:solidFill>
            <a:ln w="57150" cap="flat" cmpd="sng" algn="ctr">
              <a:solidFill>
                <a:srgbClr val="FF0000"/>
              </a:solidFill>
              <a:prstDash val="solid"/>
              <a:round/>
              <a:headEnd type="none" w="med" len="med"/>
              <a:tailEnd type="none" w="med" len="med"/>
            </a:ln>
            <a:effectLst/>
          </p:spPr>
        </p:cxnSp>
        <p:sp>
          <p:nvSpPr>
            <p:cNvPr id="126" name="Oval 125">
              <a:extLst>
                <a:ext uri="{FF2B5EF4-FFF2-40B4-BE49-F238E27FC236}">
                  <a16:creationId xmlns:a16="http://schemas.microsoft.com/office/drawing/2014/main" id="{9CFE8B7F-C376-164E-BB95-6C0EC367F8FD}"/>
                </a:ext>
              </a:extLst>
            </p:cNvPr>
            <p:cNvSpPr/>
            <p:nvPr/>
          </p:nvSpPr>
          <p:spPr bwMode="auto">
            <a:xfrm>
              <a:off x="3102986" y="2572100"/>
              <a:ext cx="228600" cy="211263"/>
            </a:xfrm>
            <a:prstGeom prst="ellipse">
              <a:avLst/>
            </a:prstGeom>
            <a:solidFill>
              <a:srgbClr val="FF0000">
                <a:alpha val="59000"/>
              </a:srgbClr>
            </a:solidFill>
            <a:ln w="9525" cap="flat" cmpd="sng" algn="ctr">
              <a:solidFill>
                <a:srgbClr val="FF0000">
                  <a:alpha val="62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65" charset="0"/>
              </a:endParaRPr>
            </a:p>
          </p:txBody>
        </p:sp>
      </p:grpSp>
      <p:grpSp>
        <p:nvGrpSpPr>
          <p:cNvPr id="67" name="Group 66">
            <a:extLst>
              <a:ext uri="{FF2B5EF4-FFF2-40B4-BE49-F238E27FC236}">
                <a16:creationId xmlns:a16="http://schemas.microsoft.com/office/drawing/2014/main" id="{6DC61925-2FF2-6746-8C5E-61ADCDDC478C}"/>
              </a:ext>
            </a:extLst>
          </p:cNvPr>
          <p:cNvGrpSpPr/>
          <p:nvPr/>
        </p:nvGrpSpPr>
        <p:grpSpPr>
          <a:xfrm>
            <a:off x="199129" y="1268361"/>
            <a:ext cx="5528001" cy="3432828"/>
            <a:chOff x="199129" y="1268361"/>
            <a:chExt cx="5528001" cy="3432828"/>
          </a:xfrm>
        </p:grpSpPr>
        <p:cxnSp>
          <p:nvCxnSpPr>
            <p:cNvPr id="55" name="Straight Connector 54">
              <a:extLst>
                <a:ext uri="{FF2B5EF4-FFF2-40B4-BE49-F238E27FC236}">
                  <a16:creationId xmlns:a16="http://schemas.microsoft.com/office/drawing/2014/main" id="{1A1927B1-1FD3-D942-BD07-A260FFFCA19A}"/>
                </a:ext>
              </a:extLst>
            </p:cNvPr>
            <p:cNvCxnSpPr>
              <a:stCxn id="27" idx="7"/>
            </p:cNvCxnSpPr>
            <p:nvPr/>
          </p:nvCxnSpPr>
          <p:spPr bwMode="auto">
            <a:xfrm>
              <a:off x="4940710" y="4090219"/>
              <a:ext cx="721164" cy="16728"/>
            </a:xfrm>
            <a:prstGeom prst="line">
              <a:avLst/>
            </a:prstGeom>
            <a:solidFill>
              <a:srgbClr val="808080"/>
            </a:solidFill>
            <a:ln w="57150" cap="flat" cmpd="sng" algn="ctr">
              <a:solidFill>
                <a:srgbClr val="FFFF00"/>
              </a:solidFill>
              <a:prstDash val="solid"/>
              <a:round/>
              <a:headEnd type="none" w="med" len="med"/>
              <a:tailEnd type="none" w="med" len="med"/>
            </a:ln>
            <a:effectLst/>
          </p:spPr>
        </p:cxnSp>
        <p:grpSp>
          <p:nvGrpSpPr>
            <p:cNvPr id="66" name="Group 65">
              <a:extLst>
                <a:ext uri="{FF2B5EF4-FFF2-40B4-BE49-F238E27FC236}">
                  <a16:creationId xmlns:a16="http://schemas.microsoft.com/office/drawing/2014/main" id="{6134F580-F23A-BC4A-8FD4-DAA2C4862835}"/>
                </a:ext>
              </a:extLst>
            </p:cNvPr>
            <p:cNvGrpSpPr/>
            <p:nvPr/>
          </p:nvGrpSpPr>
          <p:grpSpPr>
            <a:xfrm>
              <a:off x="199129" y="1268361"/>
              <a:ext cx="5528001" cy="3432828"/>
              <a:chOff x="199129" y="1268361"/>
              <a:chExt cx="5528001" cy="3432828"/>
            </a:xfrm>
          </p:grpSpPr>
          <p:sp>
            <p:nvSpPr>
              <p:cNvPr id="83" name="TextBox 82">
                <a:extLst>
                  <a:ext uri="{FF2B5EF4-FFF2-40B4-BE49-F238E27FC236}">
                    <a16:creationId xmlns:a16="http://schemas.microsoft.com/office/drawing/2014/main" id="{450E51FD-106A-B84F-8AEF-FCF0DA71C7B7}"/>
                  </a:ext>
                </a:extLst>
              </p:cNvPr>
              <p:cNvSpPr txBox="1"/>
              <p:nvPr/>
            </p:nvSpPr>
            <p:spPr>
              <a:xfrm>
                <a:off x="199129" y="2965258"/>
                <a:ext cx="2595683" cy="707886"/>
              </a:xfrm>
              <a:prstGeom prst="rect">
                <a:avLst/>
              </a:prstGeom>
              <a:solidFill>
                <a:schemeClr val="accent6">
                  <a:lumMod val="20000"/>
                  <a:lumOff val="80000"/>
                </a:schemeClr>
              </a:solidFill>
            </p:spPr>
            <p:txBody>
              <a:bodyPr wrap="square" rtlCol="0">
                <a:spAutoFit/>
              </a:bodyPr>
              <a:lstStyle/>
              <a:p>
                <a:r>
                  <a:rPr lang="en-US" i="1" dirty="0"/>
                  <a:t>…and the </a:t>
                </a:r>
                <a:r>
                  <a:rPr lang="en-US" i="1" dirty="0">
                    <a:solidFill>
                      <a:srgbClr val="FFFF00"/>
                    </a:solidFill>
                  </a:rPr>
                  <a:t>yellow</a:t>
                </a:r>
                <a:r>
                  <a:rPr lang="en-US" i="1" dirty="0"/>
                  <a:t> tree to reach router 2.</a:t>
                </a:r>
              </a:p>
            </p:txBody>
          </p:sp>
          <p:grpSp>
            <p:nvGrpSpPr>
              <p:cNvPr id="65" name="Group 64">
                <a:extLst>
                  <a:ext uri="{FF2B5EF4-FFF2-40B4-BE49-F238E27FC236}">
                    <a16:creationId xmlns:a16="http://schemas.microsoft.com/office/drawing/2014/main" id="{C94F3700-8235-8943-8A34-93C183C52FF6}"/>
                  </a:ext>
                </a:extLst>
              </p:cNvPr>
              <p:cNvGrpSpPr/>
              <p:nvPr/>
            </p:nvGrpSpPr>
            <p:grpSpPr>
              <a:xfrm>
                <a:off x="3200400" y="1268361"/>
                <a:ext cx="2526730" cy="3432828"/>
                <a:chOff x="3200400" y="1268361"/>
                <a:chExt cx="2526730" cy="3432828"/>
              </a:xfrm>
            </p:grpSpPr>
            <p:grpSp>
              <p:nvGrpSpPr>
                <p:cNvPr id="63" name="Group 62">
                  <a:extLst>
                    <a:ext uri="{FF2B5EF4-FFF2-40B4-BE49-F238E27FC236}">
                      <a16:creationId xmlns:a16="http://schemas.microsoft.com/office/drawing/2014/main" id="{21DED426-82E7-F04D-BC78-5FD0D67C2A26}"/>
                    </a:ext>
                  </a:extLst>
                </p:cNvPr>
                <p:cNvGrpSpPr/>
                <p:nvPr/>
              </p:nvGrpSpPr>
              <p:grpSpPr>
                <a:xfrm>
                  <a:off x="3200400" y="1268361"/>
                  <a:ext cx="2438400" cy="3352800"/>
                  <a:chOff x="3124200" y="1268361"/>
                  <a:chExt cx="2438400" cy="3352800"/>
                </a:xfrm>
              </p:grpSpPr>
              <p:sp>
                <p:nvSpPr>
                  <p:cNvPr id="37" name="Freeform 36">
                    <a:extLst>
                      <a:ext uri="{FF2B5EF4-FFF2-40B4-BE49-F238E27FC236}">
                        <a16:creationId xmlns:a16="http://schemas.microsoft.com/office/drawing/2014/main" id="{E3F2FB7C-CC9F-6244-A640-FBFAFE08A171}"/>
                      </a:ext>
                    </a:extLst>
                  </p:cNvPr>
                  <p:cNvSpPr/>
                  <p:nvPr/>
                </p:nvSpPr>
                <p:spPr bwMode="auto">
                  <a:xfrm>
                    <a:off x="3932903" y="1268361"/>
                    <a:ext cx="1622323" cy="2379407"/>
                  </a:xfrm>
                  <a:custGeom>
                    <a:avLst/>
                    <a:gdLst>
                      <a:gd name="connsiteX0" fmla="*/ 855407 w 1622323"/>
                      <a:gd name="connsiteY0" fmla="*/ 2349910 h 2379407"/>
                      <a:gd name="connsiteX1" fmla="*/ 1622323 w 1622323"/>
                      <a:gd name="connsiteY1" fmla="*/ 2379407 h 2379407"/>
                      <a:gd name="connsiteX2" fmla="*/ 1622323 w 1622323"/>
                      <a:gd name="connsiteY2" fmla="*/ 1877962 h 2379407"/>
                      <a:gd name="connsiteX3" fmla="*/ 835742 w 1622323"/>
                      <a:gd name="connsiteY3" fmla="*/ 1907458 h 2379407"/>
                      <a:gd name="connsiteX4" fmla="*/ 1602658 w 1622323"/>
                      <a:gd name="connsiteY4" fmla="*/ 1366684 h 2379407"/>
                      <a:gd name="connsiteX5" fmla="*/ 1602658 w 1622323"/>
                      <a:gd name="connsiteY5" fmla="*/ 19665 h 2379407"/>
                      <a:gd name="connsiteX6" fmla="*/ 0 w 1622323"/>
                      <a:gd name="connsiteY6" fmla="*/ 0 h 2379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22323" h="2379407">
                        <a:moveTo>
                          <a:pt x="855407" y="2349910"/>
                        </a:moveTo>
                        <a:lnTo>
                          <a:pt x="1622323" y="2379407"/>
                        </a:lnTo>
                        <a:lnTo>
                          <a:pt x="1622323" y="1877962"/>
                        </a:lnTo>
                        <a:lnTo>
                          <a:pt x="835742" y="1907458"/>
                        </a:lnTo>
                        <a:lnTo>
                          <a:pt x="1602658" y="1366684"/>
                        </a:lnTo>
                        <a:lnTo>
                          <a:pt x="1602658" y="19665"/>
                        </a:lnTo>
                        <a:lnTo>
                          <a:pt x="0" y="0"/>
                        </a:lnTo>
                      </a:path>
                    </a:pathLst>
                  </a:custGeom>
                  <a:noFill/>
                  <a:ln w="57150" cap="flat" cmpd="sng" algn="ctr">
                    <a:solidFill>
                      <a:srgbClr val="FFFF00">
                        <a:alpha val="72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65" charset="0"/>
                    </a:endParaRPr>
                  </a:p>
                </p:txBody>
              </p:sp>
              <p:grpSp>
                <p:nvGrpSpPr>
                  <p:cNvPr id="61" name="Group 60">
                    <a:extLst>
                      <a:ext uri="{FF2B5EF4-FFF2-40B4-BE49-F238E27FC236}">
                        <a16:creationId xmlns:a16="http://schemas.microsoft.com/office/drawing/2014/main" id="{62A65BDD-4AF0-FF4B-B0F9-52C14FEFE3D4}"/>
                      </a:ext>
                    </a:extLst>
                  </p:cNvPr>
                  <p:cNvGrpSpPr/>
                  <p:nvPr/>
                </p:nvGrpSpPr>
                <p:grpSpPr>
                  <a:xfrm>
                    <a:off x="3124200" y="1307690"/>
                    <a:ext cx="2438400" cy="3313471"/>
                    <a:chOff x="3097161" y="1307690"/>
                    <a:chExt cx="2438400" cy="3313471"/>
                  </a:xfrm>
                </p:grpSpPr>
                <p:sp>
                  <p:nvSpPr>
                    <p:cNvPr id="22" name="Freeform 21">
                      <a:extLst>
                        <a:ext uri="{FF2B5EF4-FFF2-40B4-BE49-F238E27FC236}">
                          <a16:creationId xmlns:a16="http://schemas.microsoft.com/office/drawing/2014/main" id="{C576A2C7-E597-F84C-92C5-FB11D61A5A32}"/>
                        </a:ext>
                      </a:extLst>
                    </p:cNvPr>
                    <p:cNvSpPr/>
                    <p:nvPr/>
                  </p:nvSpPr>
                  <p:spPr bwMode="auto">
                    <a:xfrm>
                      <a:off x="3097161" y="3165987"/>
                      <a:ext cx="2408904" cy="1455174"/>
                    </a:xfrm>
                    <a:custGeom>
                      <a:avLst/>
                      <a:gdLst>
                        <a:gd name="connsiteX0" fmla="*/ 2408904 w 2408904"/>
                        <a:gd name="connsiteY0" fmla="*/ 1396181 h 1455174"/>
                        <a:gd name="connsiteX1" fmla="*/ 2408904 w 2408904"/>
                        <a:gd name="connsiteY1" fmla="*/ 1396181 h 1455174"/>
                        <a:gd name="connsiteX2" fmla="*/ 2025445 w 2408904"/>
                        <a:gd name="connsiteY2" fmla="*/ 1415845 h 1455174"/>
                        <a:gd name="connsiteX3" fmla="*/ 1641987 w 2408904"/>
                        <a:gd name="connsiteY3" fmla="*/ 1435510 h 1455174"/>
                        <a:gd name="connsiteX4" fmla="*/ 1307691 w 2408904"/>
                        <a:gd name="connsiteY4" fmla="*/ 1455174 h 1455174"/>
                        <a:gd name="connsiteX5" fmla="*/ 1002891 w 2408904"/>
                        <a:gd name="connsiteY5" fmla="*/ 1435510 h 1455174"/>
                        <a:gd name="connsiteX6" fmla="*/ 963562 w 2408904"/>
                        <a:gd name="connsiteY6" fmla="*/ 1425678 h 1455174"/>
                        <a:gd name="connsiteX7" fmla="*/ 786581 w 2408904"/>
                        <a:gd name="connsiteY7" fmla="*/ 1406013 h 1455174"/>
                        <a:gd name="connsiteX8" fmla="*/ 747252 w 2408904"/>
                        <a:gd name="connsiteY8" fmla="*/ 1396181 h 1455174"/>
                        <a:gd name="connsiteX9" fmla="*/ 629265 w 2408904"/>
                        <a:gd name="connsiteY9" fmla="*/ 1376516 h 1455174"/>
                        <a:gd name="connsiteX10" fmla="*/ 442452 w 2408904"/>
                        <a:gd name="connsiteY10" fmla="*/ 1396181 h 1455174"/>
                        <a:gd name="connsiteX11" fmla="*/ 324465 w 2408904"/>
                        <a:gd name="connsiteY11" fmla="*/ 1386348 h 1455174"/>
                        <a:gd name="connsiteX12" fmla="*/ 147484 w 2408904"/>
                        <a:gd name="connsiteY12" fmla="*/ 1386348 h 1455174"/>
                        <a:gd name="connsiteX13" fmla="*/ 98323 w 2408904"/>
                        <a:gd name="connsiteY13" fmla="*/ 1376516 h 1455174"/>
                        <a:gd name="connsiteX14" fmla="*/ 39329 w 2408904"/>
                        <a:gd name="connsiteY14" fmla="*/ 1356852 h 1455174"/>
                        <a:gd name="connsiteX15" fmla="*/ 19665 w 2408904"/>
                        <a:gd name="connsiteY15" fmla="*/ 1189703 h 1455174"/>
                        <a:gd name="connsiteX16" fmla="*/ 9833 w 2408904"/>
                        <a:gd name="connsiteY16" fmla="*/ 580103 h 1455174"/>
                        <a:gd name="connsiteX17" fmla="*/ 0 w 2408904"/>
                        <a:gd name="connsiteY17" fmla="*/ 412955 h 1455174"/>
                        <a:gd name="connsiteX18" fmla="*/ 9833 w 2408904"/>
                        <a:gd name="connsiteY18" fmla="*/ 226142 h 1455174"/>
                        <a:gd name="connsiteX19" fmla="*/ 19665 w 2408904"/>
                        <a:gd name="connsiteY19" fmla="*/ 167148 h 1455174"/>
                        <a:gd name="connsiteX20" fmla="*/ 29497 w 2408904"/>
                        <a:gd name="connsiteY20" fmla="*/ 68826 h 1455174"/>
                        <a:gd name="connsiteX21" fmla="*/ 39329 w 2408904"/>
                        <a:gd name="connsiteY21" fmla="*/ 0 h 1455174"/>
                        <a:gd name="connsiteX22" fmla="*/ 39329 w 2408904"/>
                        <a:gd name="connsiteY22" fmla="*/ 0 h 14551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408904" h="1455174">
                          <a:moveTo>
                            <a:pt x="2408904" y="1396181"/>
                          </a:moveTo>
                          <a:lnTo>
                            <a:pt x="2408904" y="1396181"/>
                          </a:lnTo>
                          <a:cubicBezTo>
                            <a:pt x="2208825" y="1416188"/>
                            <a:pt x="2364074" y="1402820"/>
                            <a:pt x="2025445" y="1415845"/>
                          </a:cubicBezTo>
                          <a:cubicBezTo>
                            <a:pt x="1804998" y="1424324"/>
                            <a:pt x="1834091" y="1423504"/>
                            <a:pt x="1641987" y="1435510"/>
                          </a:cubicBezTo>
                          <a:cubicBezTo>
                            <a:pt x="1505602" y="1452558"/>
                            <a:pt x="1502951" y="1455174"/>
                            <a:pt x="1307691" y="1455174"/>
                          </a:cubicBezTo>
                          <a:cubicBezTo>
                            <a:pt x="1246677" y="1455174"/>
                            <a:pt x="1074891" y="1441048"/>
                            <a:pt x="1002891" y="1435510"/>
                          </a:cubicBezTo>
                          <a:cubicBezTo>
                            <a:pt x="989781" y="1432233"/>
                            <a:pt x="976939" y="1427589"/>
                            <a:pt x="963562" y="1425678"/>
                          </a:cubicBezTo>
                          <a:cubicBezTo>
                            <a:pt x="857546" y="1410532"/>
                            <a:pt x="883002" y="1422083"/>
                            <a:pt x="786581" y="1406013"/>
                          </a:cubicBezTo>
                          <a:cubicBezTo>
                            <a:pt x="773252" y="1403792"/>
                            <a:pt x="760534" y="1398671"/>
                            <a:pt x="747252" y="1396181"/>
                          </a:cubicBezTo>
                          <a:cubicBezTo>
                            <a:pt x="708063" y="1388833"/>
                            <a:pt x="629265" y="1376516"/>
                            <a:pt x="629265" y="1376516"/>
                          </a:cubicBezTo>
                          <a:cubicBezTo>
                            <a:pt x="586077" y="1381914"/>
                            <a:pt x="479116" y="1396181"/>
                            <a:pt x="442452" y="1396181"/>
                          </a:cubicBezTo>
                          <a:cubicBezTo>
                            <a:pt x="402987" y="1396181"/>
                            <a:pt x="363794" y="1389626"/>
                            <a:pt x="324465" y="1386348"/>
                          </a:cubicBezTo>
                          <a:cubicBezTo>
                            <a:pt x="230494" y="1399773"/>
                            <a:pt x="262019" y="1400665"/>
                            <a:pt x="147484" y="1386348"/>
                          </a:cubicBezTo>
                          <a:cubicBezTo>
                            <a:pt x="130902" y="1384275"/>
                            <a:pt x="114446" y="1380913"/>
                            <a:pt x="98323" y="1376516"/>
                          </a:cubicBezTo>
                          <a:cubicBezTo>
                            <a:pt x="78325" y="1371062"/>
                            <a:pt x="39329" y="1356852"/>
                            <a:pt x="39329" y="1356852"/>
                          </a:cubicBezTo>
                          <a:cubicBezTo>
                            <a:pt x="32496" y="1309018"/>
                            <a:pt x="20921" y="1234908"/>
                            <a:pt x="19665" y="1189703"/>
                          </a:cubicBezTo>
                          <a:cubicBezTo>
                            <a:pt x="14022" y="986555"/>
                            <a:pt x="14976" y="783264"/>
                            <a:pt x="9833" y="580103"/>
                          </a:cubicBezTo>
                          <a:cubicBezTo>
                            <a:pt x="8420" y="524309"/>
                            <a:pt x="3278" y="468671"/>
                            <a:pt x="0" y="412955"/>
                          </a:cubicBezTo>
                          <a:cubicBezTo>
                            <a:pt x="3278" y="350684"/>
                            <a:pt x="4860" y="288301"/>
                            <a:pt x="9833" y="226142"/>
                          </a:cubicBezTo>
                          <a:cubicBezTo>
                            <a:pt x="11423" y="206270"/>
                            <a:pt x="17192" y="186930"/>
                            <a:pt x="19665" y="167148"/>
                          </a:cubicBezTo>
                          <a:cubicBezTo>
                            <a:pt x="23750" y="134465"/>
                            <a:pt x="25412" y="101509"/>
                            <a:pt x="29497" y="68826"/>
                          </a:cubicBezTo>
                          <a:cubicBezTo>
                            <a:pt x="39868" y="-14142"/>
                            <a:pt x="39329" y="33178"/>
                            <a:pt x="39329" y="0"/>
                          </a:cubicBezTo>
                          <a:lnTo>
                            <a:pt x="39329" y="0"/>
                          </a:lnTo>
                        </a:path>
                      </a:pathLst>
                    </a:custGeom>
                    <a:noFill/>
                    <a:ln w="57150" cap="flat" cmpd="sng" algn="ctr">
                      <a:solidFill>
                        <a:srgbClr val="FFFF00">
                          <a:alpha val="72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65" charset="0"/>
                      </a:endParaRPr>
                    </a:p>
                  </p:txBody>
                </p:sp>
                <p:sp>
                  <p:nvSpPr>
                    <p:cNvPr id="27" name="Freeform 26">
                      <a:extLst>
                        <a:ext uri="{FF2B5EF4-FFF2-40B4-BE49-F238E27FC236}">
                          <a16:creationId xmlns:a16="http://schemas.microsoft.com/office/drawing/2014/main" id="{DFE68DE9-82EE-6543-9AA9-21CF8A7C2B5D}"/>
                        </a:ext>
                      </a:extLst>
                    </p:cNvPr>
                    <p:cNvSpPr/>
                    <p:nvPr/>
                  </p:nvSpPr>
                  <p:spPr bwMode="auto">
                    <a:xfrm>
                      <a:off x="3962400" y="4080387"/>
                      <a:ext cx="1524000" cy="452284"/>
                    </a:xfrm>
                    <a:custGeom>
                      <a:avLst/>
                      <a:gdLst>
                        <a:gd name="connsiteX0" fmla="*/ 1524000 w 1524000"/>
                        <a:gd name="connsiteY0" fmla="*/ 452284 h 452284"/>
                        <a:gd name="connsiteX1" fmla="*/ 1524000 w 1524000"/>
                        <a:gd name="connsiteY1" fmla="*/ 452284 h 452284"/>
                        <a:gd name="connsiteX2" fmla="*/ 1445342 w 1524000"/>
                        <a:gd name="connsiteY2" fmla="*/ 412955 h 452284"/>
                        <a:gd name="connsiteX3" fmla="*/ 1415845 w 1524000"/>
                        <a:gd name="connsiteY3" fmla="*/ 403123 h 452284"/>
                        <a:gd name="connsiteX4" fmla="*/ 1052052 w 1524000"/>
                        <a:gd name="connsiteY4" fmla="*/ 108155 h 452284"/>
                        <a:gd name="connsiteX5" fmla="*/ 963561 w 1524000"/>
                        <a:gd name="connsiteY5" fmla="*/ 39329 h 452284"/>
                        <a:gd name="connsiteX6" fmla="*/ 904568 w 1524000"/>
                        <a:gd name="connsiteY6" fmla="*/ 19665 h 452284"/>
                        <a:gd name="connsiteX7" fmla="*/ 875071 w 1524000"/>
                        <a:gd name="connsiteY7" fmla="*/ 9832 h 452284"/>
                        <a:gd name="connsiteX8" fmla="*/ 845574 w 1524000"/>
                        <a:gd name="connsiteY8" fmla="*/ 19665 h 452284"/>
                        <a:gd name="connsiteX9" fmla="*/ 560439 w 1524000"/>
                        <a:gd name="connsiteY9" fmla="*/ 9832 h 452284"/>
                        <a:gd name="connsiteX10" fmla="*/ 235974 w 1524000"/>
                        <a:gd name="connsiteY10" fmla="*/ 0 h 452284"/>
                        <a:gd name="connsiteX11" fmla="*/ 0 w 1524000"/>
                        <a:gd name="connsiteY11" fmla="*/ 9832 h 452284"/>
                        <a:gd name="connsiteX12" fmla="*/ 0 w 1524000"/>
                        <a:gd name="connsiteY12" fmla="*/ 9832 h 452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4000" h="452284">
                          <a:moveTo>
                            <a:pt x="1524000" y="452284"/>
                          </a:moveTo>
                          <a:lnTo>
                            <a:pt x="1524000" y="452284"/>
                          </a:lnTo>
                          <a:cubicBezTo>
                            <a:pt x="1497781" y="439174"/>
                            <a:pt x="1472029" y="425085"/>
                            <a:pt x="1445342" y="412955"/>
                          </a:cubicBezTo>
                          <a:cubicBezTo>
                            <a:pt x="1435907" y="408666"/>
                            <a:pt x="1424336" y="409066"/>
                            <a:pt x="1415845" y="403123"/>
                          </a:cubicBezTo>
                          <a:cubicBezTo>
                            <a:pt x="1154236" y="219997"/>
                            <a:pt x="1210941" y="267046"/>
                            <a:pt x="1052052" y="108155"/>
                          </a:cubicBezTo>
                          <a:cubicBezTo>
                            <a:pt x="1026601" y="82704"/>
                            <a:pt x="998843" y="51089"/>
                            <a:pt x="963561" y="39329"/>
                          </a:cubicBezTo>
                          <a:lnTo>
                            <a:pt x="904568" y="19665"/>
                          </a:lnTo>
                          <a:lnTo>
                            <a:pt x="875071" y="9832"/>
                          </a:lnTo>
                          <a:cubicBezTo>
                            <a:pt x="865239" y="13110"/>
                            <a:pt x="855938" y="19665"/>
                            <a:pt x="845574" y="19665"/>
                          </a:cubicBezTo>
                          <a:cubicBezTo>
                            <a:pt x="750473" y="19665"/>
                            <a:pt x="655491" y="12898"/>
                            <a:pt x="560439" y="9832"/>
                          </a:cubicBezTo>
                          <a:lnTo>
                            <a:pt x="235974" y="0"/>
                          </a:lnTo>
                          <a:cubicBezTo>
                            <a:pt x="32797" y="10693"/>
                            <a:pt x="111518" y="9832"/>
                            <a:pt x="0" y="9832"/>
                          </a:cubicBezTo>
                          <a:lnTo>
                            <a:pt x="0" y="9832"/>
                          </a:lnTo>
                        </a:path>
                      </a:pathLst>
                    </a:custGeom>
                    <a:noFill/>
                    <a:ln w="57150" cap="flat" cmpd="sng" algn="ctr">
                      <a:solidFill>
                        <a:srgbClr val="FFFF00">
                          <a:alpha val="72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65" charset="0"/>
                      </a:endParaRPr>
                    </a:p>
                  </p:txBody>
                </p:sp>
                <p:sp>
                  <p:nvSpPr>
                    <p:cNvPr id="32" name="Freeform 31">
                      <a:extLst>
                        <a:ext uri="{FF2B5EF4-FFF2-40B4-BE49-F238E27FC236}">
                          <a16:creationId xmlns:a16="http://schemas.microsoft.com/office/drawing/2014/main" id="{AD3F23DA-D422-924A-8A5A-0ECF4D9D770E}"/>
                        </a:ext>
                      </a:extLst>
                    </p:cNvPr>
                    <p:cNvSpPr/>
                    <p:nvPr/>
                  </p:nvSpPr>
                  <p:spPr bwMode="auto">
                    <a:xfrm>
                      <a:off x="3972232" y="3607534"/>
                      <a:ext cx="818531" cy="482685"/>
                    </a:xfrm>
                    <a:custGeom>
                      <a:avLst/>
                      <a:gdLst>
                        <a:gd name="connsiteX0" fmla="*/ 806245 w 818531"/>
                        <a:gd name="connsiteY0" fmla="*/ 482685 h 482685"/>
                        <a:gd name="connsiteX1" fmla="*/ 806245 w 818531"/>
                        <a:gd name="connsiteY1" fmla="*/ 482685 h 482685"/>
                        <a:gd name="connsiteX2" fmla="*/ 796413 w 818531"/>
                        <a:gd name="connsiteY2" fmla="*/ 354866 h 482685"/>
                        <a:gd name="connsiteX3" fmla="*/ 757084 w 818531"/>
                        <a:gd name="connsiteY3" fmla="*/ 10737 h 482685"/>
                        <a:gd name="connsiteX4" fmla="*/ 678426 w 818531"/>
                        <a:gd name="connsiteY4" fmla="*/ 10737 h 482685"/>
                        <a:gd name="connsiteX5" fmla="*/ 471949 w 818531"/>
                        <a:gd name="connsiteY5" fmla="*/ 20569 h 482685"/>
                        <a:gd name="connsiteX6" fmla="*/ 226142 w 818531"/>
                        <a:gd name="connsiteY6" fmla="*/ 905 h 482685"/>
                        <a:gd name="connsiteX7" fmla="*/ 0 w 818531"/>
                        <a:gd name="connsiteY7" fmla="*/ 905 h 482685"/>
                        <a:gd name="connsiteX8" fmla="*/ 0 w 818531"/>
                        <a:gd name="connsiteY8" fmla="*/ 905 h 482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8531" h="482685">
                          <a:moveTo>
                            <a:pt x="806245" y="482685"/>
                          </a:moveTo>
                          <a:lnTo>
                            <a:pt x="806245" y="482685"/>
                          </a:lnTo>
                          <a:cubicBezTo>
                            <a:pt x="802968" y="440079"/>
                            <a:pt x="798269" y="397558"/>
                            <a:pt x="796413" y="354866"/>
                          </a:cubicBezTo>
                          <a:cubicBezTo>
                            <a:pt x="781660" y="15548"/>
                            <a:pt x="877112" y="90753"/>
                            <a:pt x="757084" y="10737"/>
                          </a:cubicBezTo>
                          <a:cubicBezTo>
                            <a:pt x="652207" y="36956"/>
                            <a:pt x="783303" y="10737"/>
                            <a:pt x="678426" y="10737"/>
                          </a:cubicBezTo>
                          <a:cubicBezTo>
                            <a:pt x="609522" y="10737"/>
                            <a:pt x="540775" y="17292"/>
                            <a:pt x="471949" y="20569"/>
                          </a:cubicBezTo>
                          <a:cubicBezTo>
                            <a:pt x="413024" y="15212"/>
                            <a:pt x="279130" y="2337"/>
                            <a:pt x="226142" y="905"/>
                          </a:cubicBezTo>
                          <a:cubicBezTo>
                            <a:pt x="150789" y="-1132"/>
                            <a:pt x="75381" y="905"/>
                            <a:pt x="0" y="905"/>
                          </a:cubicBezTo>
                          <a:lnTo>
                            <a:pt x="0" y="905"/>
                          </a:lnTo>
                        </a:path>
                      </a:pathLst>
                    </a:custGeom>
                    <a:noFill/>
                    <a:ln w="57150" cap="flat" cmpd="sng" algn="ctr">
                      <a:solidFill>
                        <a:srgbClr val="FFFF00">
                          <a:alpha val="72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65" charset="0"/>
                      </a:endParaRPr>
                    </a:p>
                  </p:txBody>
                </p:sp>
                <p:sp>
                  <p:nvSpPr>
                    <p:cNvPr id="42" name="Freeform 41">
                      <a:extLst>
                        <a:ext uri="{FF2B5EF4-FFF2-40B4-BE49-F238E27FC236}">
                          <a16:creationId xmlns:a16="http://schemas.microsoft.com/office/drawing/2014/main" id="{5190946E-D409-5849-84ED-F803DD8164EE}"/>
                        </a:ext>
                      </a:extLst>
                    </p:cNvPr>
                    <p:cNvSpPr/>
                    <p:nvPr/>
                  </p:nvSpPr>
                  <p:spPr bwMode="auto">
                    <a:xfrm>
                      <a:off x="3124200" y="1307690"/>
                      <a:ext cx="1655641" cy="2359742"/>
                    </a:xfrm>
                    <a:custGeom>
                      <a:avLst/>
                      <a:gdLst>
                        <a:gd name="connsiteX0" fmla="*/ 786581 w 1655641"/>
                        <a:gd name="connsiteY0" fmla="*/ 2359742 h 2359742"/>
                        <a:gd name="connsiteX1" fmla="*/ 786581 w 1655641"/>
                        <a:gd name="connsiteY1" fmla="*/ 2359742 h 2359742"/>
                        <a:gd name="connsiteX2" fmla="*/ 865239 w 1655641"/>
                        <a:gd name="connsiteY2" fmla="*/ 1897626 h 2359742"/>
                        <a:gd name="connsiteX3" fmla="*/ 884904 w 1655641"/>
                        <a:gd name="connsiteY3" fmla="*/ 1759975 h 2359742"/>
                        <a:gd name="connsiteX4" fmla="*/ 914400 w 1655641"/>
                        <a:gd name="connsiteY4" fmla="*/ 1661652 h 2359742"/>
                        <a:gd name="connsiteX5" fmla="*/ 934065 w 1655641"/>
                        <a:gd name="connsiteY5" fmla="*/ 1524000 h 2359742"/>
                        <a:gd name="connsiteX6" fmla="*/ 943897 w 1655641"/>
                        <a:gd name="connsiteY6" fmla="*/ 1455175 h 2359742"/>
                        <a:gd name="connsiteX7" fmla="*/ 973394 w 1655641"/>
                        <a:gd name="connsiteY7" fmla="*/ 1071716 h 2359742"/>
                        <a:gd name="connsiteX8" fmla="*/ 993058 w 1655641"/>
                        <a:gd name="connsiteY8" fmla="*/ 934065 h 2359742"/>
                        <a:gd name="connsiteX9" fmla="*/ 1317523 w 1655641"/>
                        <a:gd name="connsiteY9" fmla="*/ 934065 h 2359742"/>
                        <a:gd name="connsiteX10" fmla="*/ 1396181 w 1655641"/>
                        <a:gd name="connsiteY10" fmla="*/ 924233 h 2359742"/>
                        <a:gd name="connsiteX11" fmla="*/ 1651820 w 1655641"/>
                        <a:gd name="connsiteY11" fmla="*/ 914400 h 2359742"/>
                        <a:gd name="connsiteX12" fmla="*/ 1651820 w 1655641"/>
                        <a:gd name="connsiteY12" fmla="*/ 550607 h 2359742"/>
                        <a:gd name="connsiteX13" fmla="*/ 1641987 w 1655641"/>
                        <a:gd name="connsiteY13" fmla="*/ 442452 h 2359742"/>
                        <a:gd name="connsiteX14" fmla="*/ 1553497 w 1655641"/>
                        <a:gd name="connsiteY14" fmla="*/ 432620 h 2359742"/>
                        <a:gd name="connsiteX15" fmla="*/ 1327355 w 1655641"/>
                        <a:gd name="connsiteY15" fmla="*/ 412955 h 2359742"/>
                        <a:gd name="connsiteX16" fmla="*/ 845575 w 1655641"/>
                        <a:gd name="connsiteY16" fmla="*/ 403123 h 2359742"/>
                        <a:gd name="connsiteX17" fmla="*/ 668594 w 1655641"/>
                        <a:gd name="connsiteY17" fmla="*/ 393291 h 2359742"/>
                        <a:gd name="connsiteX18" fmla="*/ 639097 w 1655641"/>
                        <a:gd name="connsiteY18" fmla="*/ 383458 h 2359742"/>
                        <a:gd name="connsiteX19" fmla="*/ 619433 w 1655641"/>
                        <a:gd name="connsiteY19" fmla="*/ 344129 h 2359742"/>
                        <a:gd name="connsiteX20" fmla="*/ 589936 w 1655641"/>
                        <a:gd name="connsiteY20" fmla="*/ 294968 h 2359742"/>
                        <a:gd name="connsiteX21" fmla="*/ 570271 w 1655641"/>
                        <a:gd name="connsiteY21" fmla="*/ 255639 h 2359742"/>
                        <a:gd name="connsiteX22" fmla="*/ 521110 w 1655641"/>
                        <a:gd name="connsiteY22" fmla="*/ 186813 h 2359742"/>
                        <a:gd name="connsiteX23" fmla="*/ 491613 w 1655641"/>
                        <a:gd name="connsiteY23" fmla="*/ 167149 h 2359742"/>
                        <a:gd name="connsiteX24" fmla="*/ 462116 w 1655641"/>
                        <a:gd name="connsiteY24" fmla="*/ 127820 h 2359742"/>
                        <a:gd name="connsiteX25" fmla="*/ 403123 w 1655641"/>
                        <a:gd name="connsiteY25" fmla="*/ 108155 h 2359742"/>
                        <a:gd name="connsiteX26" fmla="*/ 304800 w 1655641"/>
                        <a:gd name="connsiteY26" fmla="*/ 88491 h 2359742"/>
                        <a:gd name="connsiteX27" fmla="*/ 235975 w 1655641"/>
                        <a:gd name="connsiteY27" fmla="*/ 58994 h 2359742"/>
                        <a:gd name="connsiteX28" fmla="*/ 176981 w 1655641"/>
                        <a:gd name="connsiteY28" fmla="*/ 39329 h 2359742"/>
                        <a:gd name="connsiteX29" fmla="*/ 147484 w 1655641"/>
                        <a:gd name="connsiteY29" fmla="*/ 19665 h 2359742"/>
                        <a:gd name="connsiteX30" fmla="*/ 88491 w 1655641"/>
                        <a:gd name="connsiteY30" fmla="*/ 0 h 2359742"/>
                        <a:gd name="connsiteX31" fmla="*/ 78658 w 1655641"/>
                        <a:gd name="connsiteY31" fmla="*/ 58994 h 2359742"/>
                        <a:gd name="connsiteX32" fmla="*/ 68826 w 1655641"/>
                        <a:gd name="connsiteY32" fmla="*/ 88491 h 2359742"/>
                        <a:gd name="connsiteX33" fmla="*/ 58994 w 1655641"/>
                        <a:gd name="connsiteY33" fmla="*/ 176981 h 2359742"/>
                        <a:gd name="connsiteX34" fmla="*/ 49162 w 1655641"/>
                        <a:gd name="connsiteY34" fmla="*/ 216310 h 2359742"/>
                        <a:gd name="connsiteX35" fmla="*/ 39329 w 1655641"/>
                        <a:gd name="connsiteY35" fmla="*/ 294968 h 2359742"/>
                        <a:gd name="connsiteX36" fmla="*/ 29497 w 1655641"/>
                        <a:gd name="connsiteY36" fmla="*/ 383458 h 2359742"/>
                        <a:gd name="connsiteX37" fmla="*/ 9833 w 1655641"/>
                        <a:gd name="connsiteY37" fmla="*/ 727587 h 2359742"/>
                        <a:gd name="connsiteX38" fmla="*/ 0 w 1655641"/>
                        <a:gd name="connsiteY38" fmla="*/ 1238865 h 2359742"/>
                        <a:gd name="connsiteX39" fmla="*/ 9833 w 1655641"/>
                        <a:gd name="connsiteY39" fmla="*/ 1366684 h 2359742"/>
                        <a:gd name="connsiteX40" fmla="*/ 19665 w 1655641"/>
                        <a:gd name="connsiteY40" fmla="*/ 1514168 h 2359742"/>
                        <a:gd name="connsiteX41" fmla="*/ 29497 w 1655641"/>
                        <a:gd name="connsiteY41" fmla="*/ 1366684 h 2359742"/>
                        <a:gd name="connsiteX42" fmla="*/ 29497 w 1655641"/>
                        <a:gd name="connsiteY42" fmla="*/ 1366684 h 23597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1655641" h="2359742">
                          <a:moveTo>
                            <a:pt x="786581" y="2359742"/>
                          </a:moveTo>
                          <a:lnTo>
                            <a:pt x="786581" y="2359742"/>
                          </a:lnTo>
                          <a:cubicBezTo>
                            <a:pt x="812800" y="2205703"/>
                            <a:pt x="840869" y="2051968"/>
                            <a:pt x="865239" y="1897626"/>
                          </a:cubicBezTo>
                          <a:cubicBezTo>
                            <a:pt x="880427" y="1801432"/>
                            <a:pt x="865436" y="1824868"/>
                            <a:pt x="884904" y="1759975"/>
                          </a:cubicBezTo>
                          <a:cubicBezTo>
                            <a:pt x="894738" y="1727194"/>
                            <a:pt x="908735" y="1695644"/>
                            <a:pt x="914400" y="1661652"/>
                          </a:cubicBezTo>
                          <a:cubicBezTo>
                            <a:pt x="922020" y="1615933"/>
                            <a:pt x="927510" y="1569884"/>
                            <a:pt x="934065" y="1524000"/>
                          </a:cubicBezTo>
                          <a:lnTo>
                            <a:pt x="943897" y="1455175"/>
                          </a:lnTo>
                          <a:cubicBezTo>
                            <a:pt x="950694" y="1332818"/>
                            <a:pt x="956165" y="1192319"/>
                            <a:pt x="973394" y="1071716"/>
                          </a:cubicBezTo>
                          <a:lnTo>
                            <a:pt x="993058" y="934065"/>
                          </a:lnTo>
                          <a:cubicBezTo>
                            <a:pt x="1133626" y="957492"/>
                            <a:pt x="1057768" y="948908"/>
                            <a:pt x="1317523" y="934065"/>
                          </a:cubicBezTo>
                          <a:cubicBezTo>
                            <a:pt x="1343903" y="932558"/>
                            <a:pt x="1369803" y="925785"/>
                            <a:pt x="1396181" y="924233"/>
                          </a:cubicBezTo>
                          <a:cubicBezTo>
                            <a:pt x="1481310" y="919225"/>
                            <a:pt x="1566607" y="917678"/>
                            <a:pt x="1651820" y="914400"/>
                          </a:cubicBezTo>
                          <a:cubicBezTo>
                            <a:pt x="1605788" y="776318"/>
                            <a:pt x="1651820" y="925674"/>
                            <a:pt x="1651820" y="550607"/>
                          </a:cubicBezTo>
                          <a:cubicBezTo>
                            <a:pt x="1651820" y="514407"/>
                            <a:pt x="1665162" y="470262"/>
                            <a:pt x="1641987" y="442452"/>
                          </a:cubicBezTo>
                          <a:cubicBezTo>
                            <a:pt x="1622987" y="419653"/>
                            <a:pt x="1583046" y="435390"/>
                            <a:pt x="1553497" y="432620"/>
                          </a:cubicBezTo>
                          <a:cubicBezTo>
                            <a:pt x="1478162" y="425557"/>
                            <a:pt x="1403004" y="414499"/>
                            <a:pt x="1327355" y="412955"/>
                          </a:cubicBezTo>
                          <a:lnTo>
                            <a:pt x="845575" y="403123"/>
                          </a:lnTo>
                          <a:cubicBezTo>
                            <a:pt x="786581" y="399846"/>
                            <a:pt x="727412" y="398893"/>
                            <a:pt x="668594" y="393291"/>
                          </a:cubicBezTo>
                          <a:cubicBezTo>
                            <a:pt x="658276" y="392308"/>
                            <a:pt x="646426" y="390787"/>
                            <a:pt x="639097" y="383458"/>
                          </a:cubicBezTo>
                          <a:cubicBezTo>
                            <a:pt x="628733" y="373094"/>
                            <a:pt x="626551" y="356942"/>
                            <a:pt x="619433" y="344129"/>
                          </a:cubicBezTo>
                          <a:cubicBezTo>
                            <a:pt x="610152" y="327423"/>
                            <a:pt x="599217" y="311673"/>
                            <a:pt x="589936" y="294968"/>
                          </a:cubicBezTo>
                          <a:cubicBezTo>
                            <a:pt x="582818" y="282155"/>
                            <a:pt x="577543" y="268365"/>
                            <a:pt x="570271" y="255639"/>
                          </a:cubicBezTo>
                          <a:cubicBezTo>
                            <a:pt x="562826" y="242609"/>
                            <a:pt x="528148" y="193851"/>
                            <a:pt x="521110" y="186813"/>
                          </a:cubicBezTo>
                          <a:cubicBezTo>
                            <a:pt x="512754" y="178457"/>
                            <a:pt x="501445" y="173704"/>
                            <a:pt x="491613" y="167149"/>
                          </a:cubicBezTo>
                          <a:cubicBezTo>
                            <a:pt x="481781" y="154039"/>
                            <a:pt x="475751" y="136910"/>
                            <a:pt x="462116" y="127820"/>
                          </a:cubicBezTo>
                          <a:cubicBezTo>
                            <a:pt x="444869" y="116322"/>
                            <a:pt x="422787" y="114710"/>
                            <a:pt x="403123" y="108155"/>
                          </a:cubicBezTo>
                          <a:cubicBezTo>
                            <a:pt x="351644" y="90995"/>
                            <a:pt x="383877" y="99787"/>
                            <a:pt x="304800" y="88491"/>
                          </a:cubicBezTo>
                          <a:cubicBezTo>
                            <a:pt x="209831" y="56831"/>
                            <a:pt x="357504" y="107605"/>
                            <a:pt x="235975" y="58994"/>
                          </a:cubicBezTo>
                          <a:cubicBezTo>
                            <a:pt x="216729" y="51296"/>
                            <a:pt x="194228" y="50827"/>
                            <a:pt x="176981" y="39329"/>
                          </a:cubicBezTo>
                          <a:cubicBezTo>
                            <a:pt x="167149" y="32774"/>
                            <a:pt x="158282" y="24464"/>
                            <a:pt x="147484" y="19665"/>
                          </a:cubicBezTo>
                          <a:cubicBezTo>
                            <a:pt x="128542" y="11247"/>
                            <a:pt x="88491" y="0"/>
                            <a:pt x="88491" y="0"/>
                          </a:cubicBezTo>
                          <a:cubicBezTo>
                            <a:pt x="85213" y="19665"/>
                            <a:pt x="82983" y="39533"/>
                            <a:pt x="78658" y="58994"/>
                          </a:cubicBezTo>
                          <a:cubicBezTo>
                            <a:pt x="76410" y="69111"/>
                            <a:pt x="70530" y="78268"/>
                            <a:pt x="68826" y="88491"/>
                          </a:cubicBezTo>
                          <a:cubicBezTo>
                            <a:pt x="63947" y="117765"/>
                            <a:pt x="63507" y="147648"/>
                            <a:pt x="58994" y="176981"/>
                          </a:cubicBezTo>
                          <a:cubicBezTo>
                            <a:pt x="56939" y="190337"/>
                            <a:pt x="51384" y="202981"/>
                            <a:pt x="49162" y="216310"/>
                          </a:cubicBezTo>
                          <a:cubicBezTo>
                            <a:pt x="44818" y="242374"/>
                            <a:pt x="42416" y="268726"/>
                            <a:pt x="39329" y="294968"/>
                          </a:cubicBezTo>
                          <a:cubicBezTo>
                            <a:pt x="35861" y="324443"/>
                            <a:pt x="32068" y="353891"/>
                            <a:pt x="29497" y="383458"/>
                          </a:cubicBezTo>
                          <a:cubicBezTo>
                            <a:pt x="18635" y="508371"/>
                            <a:pt x="16042" y="597189"/>
                            <a:pt x="9833" y="727587"/>
                          </a:cubicBezTo>
                          <a:cubicBezTo>
                            <a:pt x="6555" y="898013"/>
                            <a:pt x="0" y="1068407"/>
                            <a:pt x="0" y="1238865"/>
                          </a:cubicBezTo>
                          <a:cubicBezTo>
                            <a:pt x="0" y="1281597"/>
                            <a:pt x="6788" y="1324060"/>
                            <a:pt x="9833" y="1366684"/>
                          </a:cubicBezTo>
                          <a:cubicBezTo>
                            <a:pt x="13343" y="1415829"/>
                            <a:pt x="16388" y="1465007"/>
                            <a:pt x="19665" y="1514168"/>
                          </a:cubicBezTo>
                          <a:cubicBezTo>
                            <a:pt x="31669" y="1406134"/>
                            <a:pt x="29497" y="1455356"/>
                            <a:pt x="29497" y="1366684"/>
                          </a:cubicBezTo>
                          <a:lnTo>
                            <a:pt x="29497" y="1366684"/>
                          </a:lnTo>
                        </a:path>
                      </a:pathLst>
                    </a:custGeom>
                    <a:noFill/>
                    <a:ln w="57150" cap="flat" cmpd="sng" algn="ctr">
                      <a:solidFill>
                        <a:srgbClr val="FFFF00">
                          <a:alpha val="72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65" charset="0"/>
                      </a:endParaRPr>
                    </a:p>
                  </p:txBody>
                </p:sp>
                <p:cxnSp>
                  <p:nvCxnSpPr>
                    <p:cNvPr id="52" name="Straight Connector 51">
                      <a:extLst>
                        <a:ext uri="{FF2B5EF4-FFF2-40B4-BE49-F238E27FC236}">
                          <a16:creationId xmlns:a16="http://schemas.microsoft.com/office/drawing/2014/main" id="{82A8BF41-3E7A-F94A-BCF9-95807A9864FF}"/>
                        </a:ext>
                      </a:extLst>
                    </p:cNvPr>
                    <p:cNvCxnSpPr>
                      <a:stCxn id="37" idx="4"/>
                    </p:cNvCxnSpPr>
                    <p:nvPr/>
                  </p:nvCxnSpPr>
                  <p:spPr bwMode="auto">
                    <a:xfrm flipH="1">
                      <a:off x="4758643" y="2635045"/>
                      <a:ext cx="776918" cy="31607"/>
                    </a:xfrm>
                    <a:prstGeom prst="line">
                      <a:avLst/>
                    </a:prstGeom>
                    <a:solidFill>
                      <a:srgbClr val="808080"/>
                    </a:solidFill>
                    <a:ln w="57150" cap="flat" cmpd="sng" algn="ctr">
                      <a:solidFill>
                        <a:srgbClr val="FFFF00">
                          <a:alpha val="72000"/>
                        </a:srgbClr>
                      </a:solidFill>
                      <a:prstDash val="solid"/>
                      <a:round/>
                      <a:headEnd type="none" w="med" len="med"/>
                      <a:tailEnd type="none" w="med" len="med"/>
                    </a:ln>
                    <a:effectLst/>
                  </p:spPr>
                </p:cxnSp>
              </p:grpSp>
            </p:grpSp>
            <p:sp>
              <p:nvSpPr>
                <p:cNvPr id="64" name="Oval 63">
                  <a:extLst>
                    <a:ext uri="{FF2B5EF4-FFF2-40B4-BE49-F238E27FC236}">
                      <a16:creationId xmlns:a16="http://schemas.microsoft.com/office/drawing/2014/main" id="{FC496A0D-8C23-2A40-A7FE-92260BD25B4C}"/>
                    </a:ext>
                  </a:extLst>
                </p:cNvPr>
                <p:cNvSpPr/>
                <p:nvPr/>
              </p:nvSpPr>
              <p:spPr bwMode="auto">
                <a:xfrm>
                  <a:off x="5422330" y="4411005"/>
                  <a:ext cx="304800" cy="290184"/>
                </a:xfrm>
                <a:prstGeom prst="ellipse">
                  <a:avLst/>
                </a:prstGeom>
                <a:solidFill>
                  <a:srgbClr val="FFFF00"/>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Arial" pitchFamily="-65" charset="0"/>
                    </a:rPr>
                    <a:t>2</a:t>
                  </a:r>
                </a:p>
              </p:txBody>
            </p:sp>
          </p:grpSp>
        </p:grpSp>
      </p:grpSp>
      <p:sp>
        <p:nvSpPr>
          <p:cNvPr id="85" name="Oval 84">
            <a:extLst>
              <a:ext uri="{FF2B5EF4-FFF2-40B4-BE49-F238E27FC236}">
                <a16:creationId xmlns:a16="http://schemas.microsoft.com/office/drawing/2014/main" id="{3B6F996A-0C0E-5B4C-835C-57050478EA3A}"/>
              </a:ext>
            </a:extLst>
          </p:cNvPr>
          <p:cNvSpPr/>
          <p:nvPr/>
        </p:nvSpPr>
        <p:spPr bwMode="auto">
          <a:xfrm>
            <a:off x="3051707" y="2572100"/>
            <a:ext cx="377293" cy="240798"/>
          </a:xfrm>
          <a:prstGeom prst="ellipse">
            <a:avLst/>
          </a:prstGeom>
          <a:solidFill>
            <a:srgbClr val="FF0000"/>
          </a:solidFill>
          <a:ln w="9525" cap="flat" cmpd="sng" algn="ctr">
            <a:solidFill>
              <a:srgbClr val="FF0000">
                <a:alpha val="62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Arial" pitchFamily="-65" charset="0"/>
              </a:rPr>
              <a:t>32</a:t>
            </a:r>
          </a:p>
        </p:txBody>
      </p:sp>
    </p:spTree>
    <p:extLst>
      <p:ext uri="{BB962C8B-B14F-4D97-AF65-F5344CB8AC3E}">
        <p14:creationId xmlns:p14="http://schemas.microsoft.com/office/powerpoint/2010/main" val="3530045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1FC03765-DE24-6F43-8B38-F1A44AA6FC22}"/>
              </a:ext>
            </a:extLst>
          </p:cNvPr>
          <p:cNvSpPr>
            <a:spLocks noGrp="1"/>
          </p:cNvSpPr>
          <p:nvPr>
            <p:ph type="ctrTitle"/>
          </p:nvPr>
        </p:nvSpPr>
        <p:spPr>
          <a:xfrm>
            <a:off x="685800" y="285750"/>
            <a:ext cx="7772400" cy="3886199"/>
          </a:xfrm>
        </p:spPr>
        <p:txBody>
          <a:bodyPr/>
          <a:lstStyle/>
          <a:p>
            <a:r>
              <a:rPr lang="en-US" b="1" dirty="0"/>
              <a:t>The problem becomes: </a:t>
            </a:r>
            <a:br>
              <a:rPr lang="en-US" dirty="0"/>
            </a:br>
            <a:r>
              <a:rPr lang="en-US" sz="2800" dirty="0"/>
              <a:t>For each destination, a router needs to put an entry in its forwarding table to forward packets along the spanning tree rooted at that destination.</a:t>
            </a:r>
            <a:br>
              <a:rPr lang="en-US" sz="2800" dirty="0"/>
            </a:br>
            <a:r>
              <a:rPr lang="en-US" dirty="0"/>
              <a:t>How does it know what entry to add?</a:t>
            </a:r>
          </a:p>
        </p:txBody>
      </p:sp>
      <p:sp>
        <p:nvSpPr>
          <p:cNvPr id="5" name="Slide Number Placeholder 4">
            <a:extLst>
              <a:ext uri="{FF2B5EF4-FFF2-40B4-BE49-F238E27FC236}">
                <a16:creationId xmlns:a16="http://schemas.microsoft.com/office/drawing/2014/main" id="{EA4BBD1A-4360-5743-A1F5-FEB84ED50C8F}"/>
              </a:ext>
            </a:extLst>
          </p:cNvPr>
          <p:cNvSpPr>
            <a:spLocks noGrp="1"/>
          </p:cNvSpPr>
          <p:nvPr>
            <p:ph type="sldNum" sz="quarter" idx="10"/>
          </p:nvPr>
        </p:nvSpPr>
        <p:spPr/>
        <p:txBody>
          <a:bodyPr/>
          <a:lstStyle/>
          <a:p>
            <a:fld id="{F2605EC0-BAF3-DD41-AE64-E40F5DF1FE36}" type="slidenum">
              <a:rPr lang="en-US" altLang="en-US" smtClean="0"/>
              <a:pPr/>
              <a:t>15</a:t>
            </a:fld>
            <a:endParaRPr lang="en-US" altLang="en-US"/>
          </a:p>
        </p:txBody>
      </p:sp>
    </p:spTree>
    <p:extLst>
      <p:ext uri="{BB962C8B-B14F-4D97-AF65-F5344CB8AC3E}">
        <p14:creationId xmlns:p14="http://schemas.microsoft.com/office/powerpoint/2010/main" val="12803345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ctrTitle"/>
          </p:nvPr>
        </p:nvSpPr>
        <p:spPr/>
        <p:txBody>
          <a:bodyPr/>
          <a:lstStyle/>
          <a:p>
            <a:r>
              <a:rPr lang="en-US" b="1" dirty="0">
                <a:latin typeface="Helvetica" charset="0"/>
                <a:ea typeface="ＭＳ Ｐゴシック" charset="0"/>
                <a:cs typeface="ＭＳ Ｐゴシック" charset="0"/>
              </a:rPr>
              <a:t>Game</a:t>
            </a:r>
            <a:r>
              <a:rPr lang="en-US" dirty="0">
                <a:latin typeface="Helvetica" charset="0"/>
                <a:ea typeface="ＭＳ Ｐゴシック" charset="0"/>
                <a:cs typeface="ＭＳ Ｐゴシック" charset="0"/>
              </a:rPr>
              <a:t>: Routing Competition</a:t>
            </a:r>
          </a:p>
        </p:txBody>
      </p:sp>
      <p:sp>
        <p:nvSpPr>
          <p:cNvPr id="2" name="Trapezoid 1">
            <a:extLst>
              <a:ext uri="{FF2B5EF4-FFF2-40B4-BE49-F238E27FC236}">
                <a16:creationId xmlns:a16="http://schemas.microsoft.com/office/drawing/2014/main" id="{F13950D6-3A15-E04C-AB9C-DEF0EE902DD0}"/>
              </a:ext>
            </a:extLst>
          </p:cNvPr>
          <p:cNvSpPr/>
          <p:nvPr/>
        </p:nvSpPr>
        <p:spPr bwMode="auto">
          <a:xfrm rot="18900529">
            <a:off x="-796115" y="633050"/>
            <a:ext cx="3493096" cy="685800"/>
          </a:xfrm>
          <a:prstGeom prst="trapezoid">
            <a:avLst>
              <a:gd name="adj" fmla="val 100922"/>
            </a:avLst>
          </a:prstGeom>
          <a:solidFill>
            <a:srgbClr val="C00000"/>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bg1"/>
                </a:solidFill>
                <a:effectLst/>
                <a:latin typeface="Arial" pitchFamily="-65" charset="0"/>
              </a:rPr>
              <a:t>The non-pandemic </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bg1"/>
                </a:solidFill>
                <a:effectLst/>
                <a:latin typeface="Arial" pitchFamily="-65" charset="0"/>
              </a:rPr>
              <a:t>edition</a:t>
            </a:r>
          </a:p>
        </p:txBody>
      </p:sp>
    </p:spTree>
    <p:extLst>
      <p:ext uri="{BB962C8B-B14F-4D97-AF65-F5344CB8AC3E}">
        <p14:creationId xmlns:p14="http://schemas.microsoft.com/office/powerpoint/2010/main" val="9863736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Each team member has a card</a:t>
            </a:r>
          </a:p>
        </p:txBody>
      </p:sp>
      <p:sp>
        <p:nvSpPr>
          <p:cNvPr id="4" name="Rectangle 3"/>
          <p:cNvSpPr/>
          <p:nvPr/>
        </p:nvSpPr>
        <p:spPr>
          <a:xfrm>
            <a:off x="3126872" y="1870526"/>
            <a:ext cx="3082173" cy="1289906"/>
          </a:xfrm>
          <a:prstGeom prst="rect">
            <a:avLst/>
          </a:prstGeom>
          <a:solidFill>
            <a:srgbClr val="D975A7"/>
          </a:solidFill>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endParaRPr lang="en-US" sz="1125"/>
          </a:p>
        </p:txBody>
      </p:sp>
      <p:sp>
        <p:nvSpPr>
          <p:cNvPr id="6" name="TextBox 5"/>
          <p:cNvSpPr txBox="1"/>
          <p:nvPr/>
        </p:nvSpPr>
        <p:spPr>
          <a:xfrm>
            <a:off x="4467847" y="1954162"/>
            <a:ext cx="445397" cy="688435"/>
          </a:xfrm>
          <a:prstGeom prst="rect">
            <a:avLst/>
          </a:prstGeom>
          <a:noFill/>
        </p:spPr>
        <p:txBody>
          <a:bodyPr wrap="none" lIns="81638" tIns="40819" rIns="81638" bIns="40819" rtlCol="0">
            <a:spAutoFit/>
          </a:bodyPr>
          <a:lstStyle/>
          <a:p>
            <a:r>
              <a:rPr lang="en-US" sz="3938" dirty="0"/>
              <a:t>5</a:t>
            </a:r>
          </a:p>
        </p:txBody>
      </p:sp>
      <p:sp>
        <p:nvSpPr>
          <p:cNvPr id="7" name="TextBox 6"/>
          <p:cNvSpPr txBox="1"/>
          <p:nvPr/>
        </p:nvSpPr>
        <p:spPr>
          <a:xfrm>
            <a:off x="4294637" y="2708545"/>
            <a:ext cx="806072" cy="359434"/>
          </a:xfrm>
          <a:prstGeom prst="rect">
            <a:avLst/>
          </a:prstGeom>
          <a:noFill/>
        </p:spPr>
        <p:txBody>
          <a:bodyPr wrap="none" lIns="81638" tIns="40819" rIns="81638" bIns="40819" rtlCol="0">
            <a:spAutoFit/>
          </a:bodyPr>
          <a:lstStyle/>
          <a:p>
            <a:r>
              <a:rPr lang="en-US" sz="1800" dirty="0"/>
              <a:t>12, 19</a:t>
            </a:r>
          </a:p>
        </p:txBody>
      </p:sp>
      <p:sp>
        <p:nvSpPr>
          <p:cNvPr id="9" name="TextBox 8"/>
          <p:cNvSpPr txBox="1"/>
          <p:nvPr/>
        </p:nvSpPr>
        <p:spPr>
          <a:xfrm>
            <a:off x="1578889" y="1013283"/>
            <a:ext cx="1722734" cy="844182"/>
          </a:xfrm>
          <a:prstGeom prst="rect">
            <a:avLst/>
          </a:prstGeom>
          <a:noFill/>
        </p:spPr>
        <p:txBody>
          <a:bodyPr wrap="none" lIns="81638" tIns="40819" rIns="81638" bIns="40819" rtlCol="0">
            <a:spAutoFit/>
          </a:bodyPr>
          <a:lstStyle/>
          <a:p>
            <a:pPr algn="ctr"/>
            <a:r>
              <a:rPr lang="en-US" sz="2475" dirty="0"/>
              <a:t>Your router</a:t>
            </a:r>
          </a:p>
          <a:p>
            <a:pPr algn="ctr"/>
            <a:r>
              <a:rPr lang="en-US" sz="2475" dirty="0"/>
              <a:t>ID</a:t>
            </a:r>
          </a:p>
        </p:txBody>
      </p:sp>
      <p:cxnSp>
        <p:nvCxnSpPr>
          <p:cNvPr id="11" name="Straight Arrow Connector 10"/>
          <p:cNvCxnSpPr>
            <a:cxnSpLocks/>
            <a:stCxn id="9" idx="3"/>
          </p:cNvCxnSpPr>
          <p:nvPr/>
        </p:nvCxnSpPr>
        <p:spPr>
          <a:xfrm>
            <a:off x="3301623" y="1435374"/>
            <a:ext cx="1166224" cy="76490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4283451" y="3557432"/>
            <a:ext cx="3814909" cy="463309"/>
          </a:xfrm>
          <a:prstGeom prst="rect">
            <a:avLst/>
          </a:prstGeom>
          <a:noFill/>
        </p:spPr>
        <p:txBody>
          <a:bodyPr wrap="none" lIns="81638" tIns="40819" rIns="81638" bIns="40819" rtlCol="0">
            <a:spAutoFit/>
          </a:bodyPr>
          <a:lstStyle/>
          <a:p>
            <a:pPr algn="ctr"/>
            <a:r>
              <a:rPr lang="en-US" sz="2475" dirty="0"/>
              <a:t>The IDs of your neighbors</a:t>
            </a:r>
          </a:p>
        </p:txBody>
      </p:sp>
      <p:cxnSp>
        <p:nvCxnSpPr>
          <p:cNvPr id="13" name="Straight Arrow Connector 12"/>
          <p:cNvCxnSpPr>
            <a:cxnSpLocks/>
          </p:cNvCxnSpPr>
          <p:nvPr/>
        </p:nvCxnSpPr>
        <p:spPr>
          <a:xfrm flipH="1" flipV="1">
            <a:off x="5094356" y="2889225"/>
            <a:ext cx="398030" cy="70635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868381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95922" y="775455"/>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2</a:t>
            </a:r>
          </a:p>
        </p:txBody>
      </p:sp>
      <p:sp>
        <p:nvSpPr>
          <p:cNvPr id="11" name="Rectangle 10"/>
          <p:cNvSpPr/>
          <p:nvPr/>
        </p:nvSpPr>
        <p:spPr>
          <a:xfrm>
            <a:off x="2584112" y="775455"/>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3</a:t>
            </a:r>
          </a:p>
        </p:txBody>
      </p:sp>
      <p:sp>
        <p:nvSpPr>
          <p:cNvPr id="20" name="Rectangle 19"/>
          <p:cNvSpPr/>
          <p:nvPr/>
        </p:nvSpPr>
        <p:spPr>
          <a:xfrm>
            <a:off x="3672300" y="775455"/>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4</a:t>
            </a:r>
          </a:p>
        </p:txBody>
      </p:sp>
      <p:sp>
        <p:nvSpPr>
          <p:cNvPr id="22" name="Rectangle 21"/>
          <p:cNvSpPr/>
          <p:nvPr/>
        </p:nvSpPr>
        <p:spPr>
          <a:xfrm>
            <a:off x="4760489" y="775455"/>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5</a:t>
            </a:r>
          </a:p>
        </p:txBody>
      </p:sp>
      <p:sp>
        <p:nvSpPr>
          <p:cNvPr id="24" name="Rectangle 23"/>
          <p:cNvSpPr/>
          <p:nvPr/>
        </p:nvSpPr>
        <p:spPr>
          <a:xfrm>
            <a:off x="5848678" y="775455"/>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6</a:t>
            </a:r>
          </a:p>
        </p:txBody>
      </p:sp>
      <p:sp>
        <p:nvSpPr>
          <p:cNvPr id="26" name="Rectangle 25"/>
          <p:cNvSpPr/>
          <p:nvPr/>
        </p:nvSpPr>
        <p:spPr>
          <a:xfrm>
            <a:off x="6936867" y="775455"/>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7</a:t>
            </a:r>
          </a:p>
        </p:txBody>
      </p:sp>
      <p:sp>
        <p:nvSpPr>
          <p:cNvPr id="30" name="Rectangle 29"/>
          <p:cNvSpPr/>
          <p:nvPr/>
        </p:nvSpPr>
        <p:spPr>
          <a:xfrm>
            <a:off x="8021042" y="775455"/>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8</a:t>
            </a:r>
          </a:p>
        </p:txBody>
      </p:sp>
      <p:sp>
        <p:nvSpPr>
          <p:cNvPr id="34" name="Rectangle 33"/>
          <p:cNvSpPr/>
          <p:nvPr/>
        </p:nvSpPr>
        <p:spPr>
          <a:xfrm>
            <a:off x="423774" y="775455"/>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1</a:t>
            </a:r>
          </a:p>
        </p:txBody>
      </p:sp>
      <p:sp>
        <p:nvSpPr>
          <p:cNvPr id="36" name="Rectangle 35"/>
          <p:cNvSpPr/>
          <p:nvPr/>
        </p:nvSpPr>
        <p:spPr>
          <a:xfrm>
            <a:off x="1495922" y="1671808"/>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15</a:t>
            </a:r>
          </a:p>
        </p:txBody>
      </p:sp>
      <p:sp>
        <p:nvSpPr>
          <p:cNvPr id="37" name="Rectangle 36"/>
          <p:cNvSpPr/>
          <p:nvPr/>
        </p:nvSpPr>
        <p:spPr>
          <a:xfrm>
            <a:off x="2584112" y="1671808"/>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14</a:t>
            </a:r>
          </a:p>
        </p:txBody>
      </p:sp>
      <p:cxnSp>
        <p:nvCxnSpPr>
          <p:cNvPr id="38" name="Straight Arrow Connector 37"/>
          <p:cNvCxnSpPr>
            <a:stCxn id="36" idx="3"/>
            <a:endCxn id="37" idx="1"/>
          </p:cNvCxnSpPr>
          <p:nvPr/>
        </p:nvCxnSpPr>
        <p:spPr>
          <a:xfrm>
            <a:off x="2138946" y="1868110"/>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3672300" y="1671808"/>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13</a:t>
            </a:r>
          </a:p>
        </p:txBody>
      </p:sp>
      <p:cxnSp>
        <p:nvCxnSpPr>
          <p:cNvPr id="40" name="Straight Arrow Connector 39"/>
          <p:cNvCxnSpPr>
            <a:endCxn id="39" idx="1"/>
          </p:cNvCxnSpPr>
          <p:nvPr/>
        </p:nvCxnSpPr>
        <p:spPr>
          <a:xfrm>
            <a:off x="3227136" y="1868110"/>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41" name="Rectangle 40"/>
          <p:cNvSpPr/>
          <p:nvPr/>
        </p:nvSpPr>
        <p:spPr>
          <a:xfrm>
            <a:off x="4760489" y="1671808"/>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12</a:t>
            </a:r>
          </a:p>
        </p:txBody>
      </p:sp>
      <p:cxnSp>
        <p:nvCxnSpPr>
          <p:cNvPr id="42" name="Straight Arrow Connector 41"/>
          <p:cNvCxnSpPr>
            <a:endCxn id="41" idx="1"/>
          </p:cNvCxnSpPr>
          <p:nvPr/>
        </p:nvCxnSpPr>
        <p:spPr>
          <a:xfrm>
            <a:off x="4315324" y="1868110"/>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43" name="Rectangle 42"/>
          <p:cNvSpPr/>
          <p:nvPr/>
        </p:nvSpPr>
        <p:spPr>
          <a:xfrm>
            <a:off x="5848678" y="1671808"/>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11</a:t>
            </a:r>
          </a:p>
        </p:txBody>
      </p:sp>
      <p:cxnSp>
        <p:nvCxnSpPr>
          <p:cNvPr id="44" name="Straight Arrow Connector 43"/>
          <p:cNvCxnSpPr>
            <a:endCxn id="43" idx="1"/>
          </p:cNvCxnSpPr>
          <p:nvPr/>
        </p:nvCxnSpPr>
        <p:spPr>
          <a:xfrm>
            <a:off x="5403514" y="1868110"/>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45" name="Rectangle 44"/>
          <p:cNvSpPr/>
          <p:nvPr/>
        </p:nvSpPr>
        <p:spPr>
          <a:xfrm>
            <a:off x="6936867" y="1671808"/>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10</a:t>
            </a:r>
          </a:p>
        </p:txBody>
      </p:sp>
      <p:cxnSp>
        <p:nvCxnSpPr>
          <p:cNvPr id="46" name="Straight Arrow Connector 45"/>
          <p:cNvCxnSpPr>
            <a:endCxn id="45" idx="1"/>
          </p:cNvCxnSpPr>
          <p:nvPr/>
        </p:nvCxnSpPr>
        <p:spPr>
          <a:xfrm>
            <a:off x="6491703" y="1868110"/>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47" name="Rectangle 46"/>
          <p:cNvSpPr/>
          <p:nvPr/>
        </p:nvSpPr>
        <p:spPr>
          <a:xfrm>
            <a:off x="8021042" y="1671808"/>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9</a:t>
            </a:r>
          </a:p>
        </p:txBody>
      </p:sp>
      <p:cxnSp>
        <p:nvCxnSpPr>
          <p:cNvPr id="48" name="Straight Arrow Connector 47"/>
          <p:cNvCxnSpPr>
            <a:endCxn id="47" idx="1"/>
          </p:cNvCxnSpPr>
          <p:nvPr/>
        </p:nvCxnSpPr>
        <p:spPr>
          <a:xfrm>
            <a:off x="7575878" y="1868110"/>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49" name="Rectangle 48"/>
          <p:cNvSpPr/>
          <p:nvPr/>
        </p:nvSpPr>
        <p:spPr>
          <a:xfrm>
            <a:off x="423774" y="1671808"/>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16</a:t>
            </a:r>
          </a:p>
        </p:txBody>
      </p:sp>
      <p:cxnSp>
        <p:nvCxnSpPr>
          <p:cNvPr id="50" name="Straight Arrow Connector 49"/>
          <p:cNvCxnSpPr/>
          <p:nvPr/>
        </p:nvCxnSpPr>
        <p:spPr>
          <a:xfrm>
            <a:off x="1066797" y="1868110"/>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51" name="Rectangle 50"/>
          <p:cNvSpPr/>
          <p:nvPr/>
        </p:nvSpPr>
        <p:spPr>
          <a:xfrm>
            <a:off x="1495922" y="2568161"/>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18</a:t>
            </a:r>
          </a:p>
        </p:txBody>
      </p:sp>
      <p:sp>
        <p:nvSpPr>
          <p:cNvPr id="52" name="Rectangle 51"/>
          <p:cNvSpPr/>
          <p:nvPr/>
        </p:nvSpPr>
        <p:spPr>
          <a:xfrm>
            <a:off x="2584112" y="2568161"/>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19</a:t>
            </a:r>
          </a:p>
        </p:txBody>
      </p:sp>
      <p:cxnSp>
        <p:nvCxnSpPr>
          <p:cNvPr id="53" name="Straight Arrow Connector 52"/>
          <p:cNvCxnSpPr>
            <a:stCxn id="51" idx="3"/>
            <a:endCxn id="52" idx="1"/>
          </p:cNvCxnSpPr>
          <p:nvPr/>
        </p:nvCxnSpPr>
        <p:spPr>
          <a:xfrm>
            <a:off x="2138946" y="2764464"/>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54" name="Rectangle 53"/>
          <p:cNvSpPr/>
          <p:nvPr/>
        </p:nvSpPr>
        <p:spPr>
          <a:xfrm>
            <a:off x="3672300" y="2568161"/>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20</a:t>
            </a:r>
          </a:p>
        </p:txBody>
      </p:sp>
      <p:cxnSp>
        <p:nvCxnSpPr>
          <p:cNvPr id="55" name="Straight Arrow Connector 54"/>
          <p:cNvCxnSpPr>
            <a:endCxn id="54" idx="1"/>
          </p:cNvCxnSpPr>
          <p:nvPr/>
        </p:nvCxnSpPr>
        <p:spPr>
          <a:xfrm>
            <a:off x="3227136" y="2764464"/>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56" name="Rectangle 55"/>
          <p:cNvSpPr/>
          <p:nvPr/>
        </p:nvSpPr>
        <p:spPr>
          <a:xfrm>
            <a:off x="4760489" y="2568161"/>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21</a:t>
            </a:r>
          </a:p>
        </p:txBody>
      </p:sp>
      <p:cxnSp>
        <p:nvCxnSpPr>
          <p:cNvPr id="57" name="Straight Arrow Connector 56"/>
          <p:cNvCxnSpPr>
            <a:endCxn id="56" idx="1"/>
          </p:cNvCxnSpPr>
          <p:nvPr/>
        </p:nvCxnSpPr>
        <p:spPr>
          <a:xfrm>
            <a:off x="4315324" y="2764464"/>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58" name="Rectangle 57"/>
          <p:cNvSpPr/>
          <p:nvPr/>
        </p:nvSpPr>
        <p:spPr>
          <a:xfrm>
            <a:off x="5848678" y="2568161"/>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22</a:t>
            </a:r>
          </a:p>
        </p:txBody>
      </p:sp>
      <p:cxnSp>
        <p:nvCxnSpPr>
          <p:cNvPr id="59" name="Straight Arrow Connector 58"/>
          <p:cNvCxnSpPr>
            <a:endCxn id="58" idx="1"/>
          </p:cNvCxnSpPr>
          <p:nvPr/>
        </p:nvCxnSpPr>
        <p:spPr>
          <a:xfrm>
            <a:off x="5403514" y="2764464"/>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60" name="Rectangle 59"/>
          <p:cNvSpPr/>
          <p:nvPr/>
        </p:nvSpPr>
        <p:spPr>
          <a:xfrm>
            <a:off x="6936867" y="2568161"/>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23</a:t>
            </a:r>
          </a:p>
        </p:txBody>
      </p:sp>
      <p:cxnSp>
        <p:nvCxnSpPr>
          <p:cNvPr id="61" name="Straight Arrow Connector 60"/>
          <p:cNvCxnSpPr>
            <a:endCxn id="60" idx="1"/>
          </p:cNvCxnSpPr>
          <p:nvPr/>
        </p:nvCxnSpPr>
        <p:spPr>
          <a:xfrm>
            <a:off x="6491703" y="2764464"/>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62" name="Rectangle 61"/>
          <p:cNvSpPr/>
          <p:nvPr/>
        </p:nvSpPr>
        <p:spPr>
          <a:xfrm>
            <a:off x="8021042" y="2568161"/>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24</a:t>
            </a:r>
          </a:p>
        </p:txBody>
      </p:sp>
      <p:cxnSp>
        <p:nvCxnSpPr>
          <p:cNvPr id="63" name="Straight Arrow Connector 62"/>
          <p:cNvCxnSpPr>
            <a:endCxn id="62" idx="1"/>
          </p:cNvCxnSpPr>
          <p:nvPr/>
        </p:nvCxnSpPr>
        <p:spPr>
          <a:xfrm>
            <a:off x="7575878" y="2764464"/>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64" name="Rectangle 63"/>
          <p:cNvSpPr/>
          <p:nvPr/>
        </p:nvSpPr>
        <p:spPr>
          <a:xfrm>
            <a:off x="423774" y="2568161"/>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17</a:t>
            </a:r>
          </a:p>
        </p:txBody>
      </p:sp>
      <p:cxnSp>
        <p:nvCxnSpPr>
          <p:cNvPr id="65" name="Straight Arrow Connector 64"/>
          <p:cNvCxnSpPr/>
          <p:nvPr/>
        </p:nvCxnSpPr>
        <p:spPr>
          <a:xfrm>
            <a:off x="1066797" y="2764464"/>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77" name="Rectangle 76"/>
          <p:cNvSpPr/>
          <p:nvPr/>
        </p:nvSpPr>
        <p:spPr>
          <a:xfrm>
            <a:off x="8021042" y="3464513"/>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25</a:t>
            </a:r>
          </a:p>
        </p:txBody>
      </p:sp>
      <p:cxnSp>
        <p:nvCxnSpPr>
          <p:cNvPr id="81" name="Straight Arrow Connector 80"/>
          <p:cNvCxnSpPr>
            <a:stCxn id="30" idx="2"/>
            <a:endCxn id="47" idx="0"/>
          </p:cNvCxnSpPr>
          <p:nvPr/>
        </p:nvCxnSpPr>
        <p:spPr>
          <a:xfrm>
            <a:off x="8342554" y="1168061"/>
            <a:ext cx="0" cy="503746"/>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85" name="Straight Arrow Connector 84"/>
          <p:cNvCxnSpPr>
            <a:stCxn id="49" idx="2"/>
            <a:endCxn id="64" idx="0"/>
          </p:cNvCxnSpPr>
          <p:nvPr/>
        </p:nvCxnSpPr>
        <p:spPr>
          <a:xfrm>
            <a:off x="745285" y="2064414"/>
            <a:ext cx="0" cy="503746"/>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90" name="Straight Arrow Connector 89"/>
          <p:cNvCxnSpPr>
            <a:stCxn id="62" idx="2"/>
            <a:endCxn id="77" idx="0"/>
          </p:cNvCxnSpPr>
          <p:nvPr/>
        </p:nvCxnSpPr>
        <p:spPr>
          <a:xfrm>
            <a:off x="8342554" y="2960766"/>
            <a:ext cx="0" cy="503746"/>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94" name="Oval 93"/>
          <p:cNvSpPr/>
          <p:nvPr/>
        </p:nvSpPr>
        <p:spPr>
          <a:xfrm>
            <a:off x="482992" y="432449"/>
            <a:ext cx="524585" cy="383109"/>
          </a:xfrm>
          <a:prstGeom prst="ellipse">
            <a:avLst/>
          </a:prstGeom>
          <a:solidFill>
            <a:srgbClr val="008000"/>
          </a:solidFill>
        </p:spPr>
        <p:style>
          <a:lnRef idx="1">
            <a:schemeClr val="accent1"/>
          </a:lnRef>
          <a:fillRef idx="3">
            <a:schemeClr val="accent1"/>
          </a:fillRef>
          <a:effectRef idx="2">
            <a:schemeClr val="accent1"/>
          </a:effectRef>
          <a:fontRef idx="minor">
            <a:schemeClr val="lt1"/>
          </a:fontRef>
        </p:style>
        <p:txBody>
          <a:bodyPr lIns="81638" tIns="40819" rIns="81638" bIns="40819" spcCol="0" rtlCol="0" anchor="ctr"/>
          <a:lstStyle/>
          <a:p>
            <a:pPr algn="ctr"/>
            <a:endParaRPr lang="en-US" sz="1125"/>
          </a:p>
        </p:txBody>
      </p:sp>
      <p:cxnSp>
        <p:nvCxnSpPr>
          <p:cNvPr id="112" name="Straight Arrow Connector 111"/>
          <p:cNvCxnSpPr/>
          <p:nvPr/>
        </p:nvCxnSpPr>
        <p:spPr>
          <a:xfrm>
            <a:off x="2122906" y="969752"/>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113" name="Straight Arrow Connector 112"/>
          <p:cNvCxnSpPr/>
          <p:nvPr/>
        </p:nvCxnSpPr>
        <p:spPr>
          <a:xfrm>
            <a:off x="3211096" y="969752"/>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114" name="Straight Arrow Connector 113"/>
          <p:cNvCxnSpPr/>
          <p:nvPr/>
        </p:nvCxnSpPr>
        <p:spPr>
          <a:xfrm>
            <a:off x="4299284" y="969752"/>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115" name="Straight Arrow Connector 114"/>
          <p:cNvCxnSpPr/>
          <p:nvPr/>
        </p:nvCxnSpPr>
        <p:spPr>
          <a:xfrm>
            <a:off x="5387474" y="969752"/>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116" name="Straight Arrow Connector 115"/>
          <p:cNvCxnSpPr/>
          <p:nvPr/>
        </p:nvCxnSpPr>
        <p:spPr>
          <a:xfrm>
            <a:off x="6475662" y="969752"/>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117" name="Straight Arrow Connector 116"/>
          <p:cNvCxnSpPr/>
          <p:nvPr/>
        </p:nvCxnSpPr>
        <p:spPr>
          <a:xfrm>
            <a:off x="7559837" y="969752"/>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118" name="Straight Arrow Connector 117"/>
          <p:cNvCxnSpPr/>
          <p:nvPr/>
        </p:nvCxnSpPr>
        <p:spPr>
          <a:xfrm>
            <a:off x="1050758" y="969752"/>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grpSp>
        <p:nvGrpSpPr>
          <p:cNvPr id="7" name="Group 6">
            <a:extLst>
              <a:ext uri="{FF2B5EF4-FFF2-40B4-BE49-F238E27FC236}">
                <a16:creationId xmlns:a16="http://schemas.microsoft.com/office/drawing/2014/main" id="{1EA1E436-DCB5-8D47-9E9A-7FA972279430}"/>
              </a:ext>
            </a:extLst>
          </p:cNvPr>
          <p:cNvGrpSpPr/>
          <p:nvPr/>
        </p:nvGrpSpPr>
        <p:grpSpPr>
          <a:xfrm>
            <a:off x="1511962" y="2960765"/>
            <a:ext cx="3084152" cy="1857936"/>
            <a:chOff x="1511962" y="2960765"/>
            <a:chExt cx="3084152" cy="1857936"/>
          </a:xfrm>
        </p:grpSpPr>
        <p:sp>
          <p:nvSpPr>
            <p:cNvPr id="66" name="Rectangle 65">
              <a:extLst>
                <a:ext uri="{FF2B5EF4-FFF2-40B4-BE49-F238E27FC236}">
                  <a16:creationId xmlns:a16="http://schemas.microsoft.com/office/drawing/2014/main" id="{E919DBF8-1AB7-194D-BDBC-BE2DE3C7A8B8}"/>
                </a:ext>
              </a:extLst>
            </p:cNvPr>
            <p:cNvSpPr/>
            <p:nvPr/>
          </p:nvSpPr>
          <p:spPr>
            <a:xfrm>
              <a:off x="1513941" y="3528795"/>
              <a:ext cx="3082173" cy="1289906"/>
            </a:xfrm>
            <a:prstGeom prst="rect">
              <a:avLst/>
            </a:prstGeom>
            <a:solidFill>
              <a:srgbClr val="D975A7"/>
            </a:solidFill>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endParaRPr lang="en-US" sz="1125"/>
            </a:p>
          </p:txBody>
        </p:sp>
        <p:sp>
          <p:nvSpPr>
            <p:cNvPr id="67" name="TextBox 66">
              <a:extLst>
                <a:ext uri="{FF2B5EF4-FFF2-40B4-BE49-F238E27FC236}">
                  <a16:creationId xmlns:a16="http://schemas.microsoft.com/office/drawing/2014/main" id="{65C09E32-4092-E54E-8629-36496FD5088B}"/>
                </a:ext>
              </a:extLst>
            </p:cNvPr>
            <p:cNvSpPr txBox="1"/>
            <p:nvPr/>
          </p:nvSpPr>
          <p:spPr>
            <a:xfrm>
              <a:off x="2660587" y="3660816"/>
              <a:ext cx="725922" cy="688435"/>
            </a:xfrm>
            <a:prstGeom prst="rect">
              <a:avLst/>
            </a:prstGeom>
            <a:noFill/>
          </p:spPr>
          <p:txBody>
            <a:bodyPr wrap="none" lIns="81638" tIns="40819" rIns="81638" bIns="40819" rtlCol="0">
              <a:spAutoFit/>
            </a:bodyPr>
            <a:lstStyle/>
            <a:p>
              <a:r>
                <a:rPr lang="en-US" sz="3938" dirty="0"/>
                <a:t>19</a:t>
              </a:r>
            </a:p>
          </p:txBody>
        </p:sp>
        <p:sp>
          <p:nvSpPr>
            <p:cNvPr id="68" name="TextBox 67">
              <a:extLst>
                <a:ext uri="{FF2B5EF4-FFF2-40B4-BE49-F238E27FC236}">
                  <a16:creationId xmlns:a16="http://schemas.microsoft.com/office/drawing/2014/main" id="{ACB30632-EFD3-B04A-B428-59223B6950C6}"/>
                </a:ext>
              </a:extLst>
            </p:cNvPr>
            <p:cNvSpPr txBox="1"/>
            <p:nvPr/>
          </p:nvSpPr>
          <p:spPr>
            <a:xfrm>
              <a:off x="2641032" y="4349251"/>
              <a:ext cx="806072" cy="359434"/>
            </a:xfrm>
            <a:prstGeom prst="rect">
              <a:avLst/>
            </a:prstGeom>
            <a:noFill/>
          </p:spPr>
          <p:txBody>
            <a:bodyPr wrap="none" lIns="81638" tIns="40819" rIns="81638" bIns="40819" rtlCol="0">
              <a:spAutoFit/>
            </a:bodyPr>
            <a:lstStyle/>
            <a:p>
              <a:r>
                <a:rPr lang="en-US" sz="1800" dirty="0"/>
                <a:t>18, 20</a:t>
              </a:r>
            </a:p>
          </p:txBody>
        </p:sp>
        <p:cxnSp>
          <p:nvCxnSpPr>
            <p:cNvPr id="3" name="Straight Connector 2">
              <a:extLst>
                <a:ext uri="{FF2B5EF4-FFF2-40B4-BE49-F238E27FC236}">
                  <a16:creationId xmlns:a16="http://schemas.microsoft.com/office/drawing/2014/main" id="{5A8CC15F-07DB-4642-9E0A-F59DF20B6BB2}"/>
                </a:ext>
              </a:extLst>
            </p:cNvPr>
            <p:cNvCxnSpPr/>
            <p:nvPr/>
          </p:nvCxnSpPr>
          <p:spPr bwMode="auto">
            <a:xfrm flipH="1">
              <a:off x="1511962" y="2960766"/>
              <a:ext cx="1072149" cy="568029"/>
            </a:xfrm>
            <a:prstGeom prst="line">
              <a:avLst/>
            </a:prstGeom>
            <a:solidFill>
              <a:srgbClr val="808080"/>
            </a:solidFill>
            <a:ln w="9525" cap="flat" cmpd="sng" algn="ctr">
              <a:solidFill>
                <a:schemeClr val="tx1">
                  <a:lumMod val="50000"/>
                  <a:lumOff val="50000"/>
                </a:schemeClr>
              </a:solidFill>
              <a:prstDash val="solid"/>
              <a:round/>
              <a:headEnd type="none" w="med" len="med"/>
              <a:tailEnd type="none" w="med" len="med"/>
            </a:ln>
            <a:effectLst/>
          </p:spPr>
        </p:cxnSp>
        <p:cxnSp>
          <p:nvCxnSpPr>
            <p:cNvPr id="70" name="Straight Connector 69">
              <a:extLst>
                <a:ext uri="{FF2B5EF4-FFF2-40B4-BE49-F238E27FC236}">
                  <a16:creationId xmlns:a16="http://schemas.microsoft.com/office/drawing/2014/main" id="{D609EF4E-9BBF-D84C-9892-D76FB76976BC}"/>
                </a:ext>
              </a:extLst>
            </p:cNvPr>
            <p:cNvCxnSpPr>
              <a:cxnSpLocks/>
            </p:cNvCxnSpPr>
            <p:nvPr/>
          </p:nvCxnSpPr>
          <p:spPr bwMode="auto">
            <a:xfrm>
              <a:off x="3227137" y="2960765"/>
              <a:ext cx="1368977" cy="568030"/>
            </a:xfrm>
            <a:prstGeom prst="line">
              <a:avLst/>
            </a:prstGeom>
            <a:solidFill>
              <a:srgbClr val="808080"/>
            </a:solidFill>
            <a:ln w="9525" cap="flat" cmpd="sng" algn="ctr">
              <a:solidFill>
                <a:schemeClr val="tx1">
                  <a:lumMod val="50000"/>
                  <a:lumOff val="50000"/>
                </a:schemeClr>
              </a:solidFill>
              <a:prstDash val="solid"/>
              <a:round/>
              <a:headEnd type="none" w="med" len="med"/>
              <a:tailEnd type="none" w="med" len="med"/>
            </a:ln>
            <a:effectLst/>
          </p:spPr>
        </p:cxnSp>
      </p:grpSp>
    </p:spTree>
    <p:extLst>
      <p:ext uri="{BB962C8B-B14F-4D97-AF65-F5344CB8AC3E}">
        <p14:creationId xmlns:p14="http://schemas.microsoft.com/office/powerpoint/2010/main" val="1447509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0" presetClass="path" presetSubtype="0" accel="50000" decel="50000" fill="hold" grpId="0" nodeType="clickEffect">
                                  <p:stCondLst>
                                    <p:cond delay="0"/>
                                  </p:stCondLst>
                                  <p:childTnLst>
                                    <p:animMotion origin="layout" path="M 0 0 L 0.1208 0 " pathEditMode="relative" ptsTypes="AA">
                                      <p:cBhvr>
                                        <p:cTn id="11" dur="1000" fill="hold"/>
                                        <p:tgtEl>
                                          <p:spTgt spid="94"/>
                                        </p:tgtEl>
                                        <p:attrNameLst>
                                          <p:attrName>ppt_x</p:attrName>
                                          <p:attrName>ppt_y</p:attrName>
                                        </p:attrNameLst>
                                      </p:cBhvr>
                                    </p:animMotion>
                                  </p:childTnLst>
                                </p:cTn>
                              </p:par>
                            </p:childTnLst>
                          </p:cTn>
                        </p:par>
                      </p:childTnLst>
                    </p:cTn>
                  </p:par>
                  <p:par>
                    <p:cTn id="12" fill="hold">
                      <p:stCondLst>
                        <p:cond delay="indefinite"/>
                      </p:stCondLst>
                      <p:childTnLst>
                        <p:par>
                          <p:cTn id="13" fill="hold">
                            <p:stCondLst>
                              <p:cond delay="0"/>
                            </p:stCondLst>
                            <p:childTnLst>
                              <p:par>
                                <p:cTn id="14" presetID="0" presetClass="path" presetSubtype="0" accel="50000" decel="50000" fill="hold" grpId="1" nodeType="clickEffect">
                                  <p:stCondLst>
                                    <p:cond delay="0"/>
                                  </p:stCondLst>
                                  <p:childTnLst>
                                    <p:animMotion origin="layout" path="M 0.1208 -5.55556E-7 L 0.23642 -5.55556E-7 " pathEditMode="relative" rAng="0" ptsTypes="AA">
                                      <p:cBhvr>
                                        <p:cTn id="15" dur="1000" fill="hold"/>
                                        <p:tgtEl>
                                          <p:spTgt spid="94"/>
                                        </p:tgtEl>
                                        <p:attrNameLst>
                                          <p:attrName>ppt_x</p:attrName>
                                          <p:attrName>ppt_y</p:attrName>
                                        </p:attrNameLst>
                                      </p:cBhvr>
                                      <p:rCtr x="5781" y="0"/>
                                    </p:animMotion>
                                  </p:childTnLst>
                                </p:cTn>
                              </p:par>
                            </p:childTnLst>
                          </p:cTn>
                        </p:par>
                      </p:childTnLst>
                    </p:cTn>
                  </p:par>
                  <p:par>
                    <p:cTn id="16" fill="hold">
                      <p:stCondLst>
                        <p:cond delay="indefinite"/>
                      </p:stCondLst>
                      <p:childTnLst>
                        <p:par>
                          <p:cTn id="17" fill="hold">
                            <p:stCondLst>
                              <p:cond delay="0"/>
                            </p:stCondLst>
                            <p:childTnLst>
                              <p:par>
                                <p:cTn id="18" presetID="0" presetClass="path" presetSubtype="0" accel="50000" decel="50000" fill="hold" grpId="2" nodeType="clickEffect">
                                  <p:stCondLst>
                                    <p:cond delay="0"/>
                                  </p:stCondLst>
                                  <p:childTnLst>
                                    <p:animMotion origin="layout" path="M 0.23125 -5.55556E-7 C 0.47988 -0.01649 0.729 -0.03281 0.82705 0.00556 C 0.92519 0.04375 0.94853 0.18993 0.81982 0.22951 C 0.69101 0.2691 0.18955 0.2151 0.0541 0.24254 C -0.08116 0.26997 -0.11758 0.36823 0.00732 0.39427 C 0.13242 0.42049 0.66855 0.37656 0.80517 0.4 C 0.94169 0.42326 0.88447 0.47917 0.82705 0.53507 " pathEditMode="relative" rAng="0" ptsTypes="AAAAAAA">
                                      <p:cBhvr>
                                        <p:cTn id="19" dur="2000" fill="hold"/>
                                        <p:tgtEl>
                                          <p:spTgt spid="94"/>
                                        </p:tgtEl>
                                        <p:attrNameLst>
                                          <p:attrName>ppt_x</p:attrName>
                                          <p:attrName>ppt_y</p:attrName>
                                        </p:attrNameLst>
                                      </p:cBhvr>
                                      <p:rCtr x="18838" y="2585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 grpId="0" animBg="1"/>
      <p:bldP spid="94" grpId="1" animBg="1"/>
      <p:bldP spid="94" grpId="2"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Rectangle 3"/>
          <p:cNvSpPr/>
          <p:nvPr/>
        </p:nvSpPr>
        <p:spPr>
          <a:xfrm>
            <a:off x="3398630" y="1713392"/>
            <a:ext cx="2457858" cy="1101382"/>
          </a:xfrm>
          <a:prstGeom prst="rect">
            <a:avLst/>
          </a:prstGeom>
          <a:solidFill>
            <a:srgbClr val="D975A7"/>
          </a:solidFill>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endParaRPr lang="en-US" sz="1125"/>
          </a:p>
        </p:txBody>
      </p:sp>
      <p:sp>
        <p:nvSpPr>
          <p:cNvPr id="6" name="TextBox 5"/>
          <p:cNvSpPr txBox="1"/>
          <p:nvPr/>
        </p:nvSpPr>
        <p:spPr>
          <a:xfrm>
            <a:off x="4404974" y="1627738"/>
            <a:ext cx="474251" cy="748900"/>
          </a:xfrm>
          <a:prstGeom prst="rect">
            <a:avLst/>
          </a:prstGeom>
          <a:noFill/>
        </p:spPr>
        <p:txBody>
          <a:bodyPr wrap="none" lIns="81638" tIns="40819" rIns="81638" bIns="40819" rtlCol="0">
            <a:spAutoFit/>
          </a:bodyPr>
          <a:lstStyle/>
          <a:p>
            <a:r>
              <a:rPr lang="en-US" sz="4331" dirty="0"/>
              <a:t>5</a:t>
            </a:r>
          </a:p>
        </p:txBody>
      </p:sp>
      <p:sp>
        <p:nvSpPr>
          <p:cNvPr id="7" name="TextBox 6"/>
          <p:cNvSpPr txBox="1"/>
          <p:nvPr/>
        </p:nvSpPr>
        <p:spPr>
          <a:xfrm>
            <a:off x="4046097" y="2373818"/>
            <a:ext cx="1046522" cy="463309"/>
          </a:xfrm>
          <a:prstGeom prst="rect">
            <a:avLst/>
          </a:prstGeom>
          <a:noFill/>
        </p:spPr>
        <p:txBody>
          <a:bodyPr wrap="none" lIns="81638" tIns="40819" rIns="81638" bIns="40819" rtlCol="0">
            <a:spAutoFit/>
          </a:bodyPr>
          <a:lstStyle/>
          <a:p>
            <a:r>
              <a:rPr lang="en-US" sz="2475" dirty="0"/>
              <a:t>12, 19</a:t>
            </a:r>
          </a:p>
        </p:txBody>
      </p:sp>
      <p:grpSp>
        <p:nvGrpSpPr>
          <p:cNvPr id="35" name="Group 34"/>
          <p:cNvGrpSpPr/>
          <p:nvPr/>
        </p:nvGrpSpPr>
        <p:grpSpPr>
          <a:xfrm>
            <a:off x="634010" y="2814773"/>
            <a:ext cx="2764620" cy="1796225"/>
            <a:chOff x="634010" y="3753030"/>
            <a:chExt cx="2764620" cy="2394967"/>
          </a:xfrm>
        </p:grpSpPr>
        <p:sp>
          <p:nvSpPr>
            <p:cNvPr id="14" name="Rectangle 13"/>
            <p:cNvSpPr/>
            <p:nvPr/>
          </p:nvSpPr>
          <p:spPr>
            <a:xfrm>
              <a:off x="634010" y="4679488"/>
              <a:ext cx="2457858" cy="1468509"/>
            </a:xfrm>
            <a:prstGeom prst="rect">
              <a:avLst/>
            </a:prstGeom>
            <a:solidFill>
              <a:srgbClr val="D975A7"/>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sz="1125"/>
            </a:p>
          </p:txBody>
        </p:sp>
        <p:sp>
          <p:nvSpPr>
            <p:cNvPr id="16" name="TextBox 15"/>
            <p:cNvSpPr txBox="1"/>
            <p:nvPr/>
          </p:nvSpPr>
          <p:spPr>
            <a:xfrm>
              <a:off x="1439522" y="4694281"/>
              <a:ext cx="803425" cy="1011729"/>
            </a:xfrm>
            <a:prstGeom prst="rect">
              <a:avLst/>
            </a:prstGeom>
            <a:noFill/>
          </p:spPr>
          <p:txBody>
            <a:bodyPr wrap="none" rtlCol="0">
              <a:spAutoFit/>
            </a:bodyPr>
            <a:lstStyle/>
            <a:p>
              <a:r>
                <a:rPr lang="en-US" sz="4331" dirty="0"/>
                <a:t>12</a:t>
              </a:r>
            </a:p>
          </p:txBody>
        </p:sp>
        <p:cxnSp>
          <p:nvCxnSpPr>
            <p:cNvPr id="8" name="Straight Connector 7"/>
            <p:cNvCxnSpPr>
              <a:cxnSpLocks/>
              <a:stCxn id="14" idx="0"/>
            </p:cNvCxnSpPr>
            <p:nvPr/>
          </p:nvCxnSpPr>
          <p:spPr>
            <a:xfrm flipV="1">
              <a:off x="1862939" y="3753030"/>
              <a:ext cx="1535691" cy="926458"/>
            </a:xfrm>
            <a:prstGeom prst="line">
              <a:avLst/>
            </a:prstGeom>
          </p:spPr>
          <p:style>
            <a:lnRef idx="2">
              <a:schemeClr val="accent1"/>
            </a:lnRef>
            <a:fillRef idx="0">
              <a:schemeClr val="accent1"/>
            </a:fillRef>
            <a:effectRef idx="1">
              <a:schemeClr val="accent1"/>
            </a:effectRef>
            <a:fontRef idx="minor">
              <a:schemeClr val="tx1"/>
            </a:fontRef>
          </p:style>
        </p:cxnSp>
      </p:grpSp>
      <p:grpSp>
        <p:nvGrpSpPr>
          <p:cNvPr id="36" name="Group 35"/>
          <p:cNvGrpSpPr/>
          <p:nvPr/>
        </p:nvGrpSpPr>
        <p:grpSpPr>
          <a:xfrm>
            <a:off x="4529754" y="2814772"/>
            <a:ext cx="2457858" cy="1848941"/>
            <a:chOff x="4529754" y="3753030"/>
            <a:chExt cx="2457858" cy="2465254"/>
          </a:xfrm>
        </p:grpSpPr>
        <p:sp>
          <p:nvSpPr>
            <p:cNvPr id="18" name="Rectangle 17"/>
            <p:cNvSpPr/>
            <p:nvPr/>
          </p:nvSpPr>
          <p:spPr>
            <a:xfrm>
              <a:off x="4529754" y="4749775"/>
              <a:ext cx="2457858" cy="1468509"/>
            </a:xfrm>
            <a:prstGeom prst="rect">
              <a:avLst/>
            </a:prstGeom>
            <a:solidFill>
              <a:srgbClr val="D975A7"/>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sz="1125"/>
            </a:p>
          </p:txBody>
        </p:sp>
        <p:sp>
          <p:nvSpPr>
            <p:cNvPr id="20" name="TextBox 19"/>
            <p:cNvSpPr txBox="1"/>
            <p:nvPr/>
          </p:nvSpPr>
          <p:spPr>
            <a:xfrm>
              <a:off x="5359128" y="4714840"/>
              <a:ext cx="803425" cy="1011729"/>
            </a:xfrm>
            <a:prstGeom prst="rect">
              <a:avLst/>
            </a:prstGeom>
            <a:noFill/>
          </p:spPr>
          <p:txBody>
            <a:bodyPr wrap="none" rtlCol="0">
              <a:spAutoFit/>
            </a:bodyPr>
            <a:lstStyle/>
            <a:p>
              <a:r>
                <a:rPr lang="en-US" sz="4331" dirty="0"/>
                <a:t>19</a:t>
              </a:r>
            </a:p>
          </p:txBody>
        </p:sp>
        <p:cxnSp>
          <p:nvCxnSpPr>
            <p:cNvPr id="22" name="Straight Connector 21"/>
            <p:cNvCxnSpPr>
              <a:endCxn id="18" idx="0"/>
            </p:cNvCxnSpPr>
            <p:nvPr/>
          </p:nvCxnSpPr>
          <p:spPr>
            <a:xfrm>
              <a:off x="4675283" y="3753030"/>
              <a:ext cx="1083400" cy="996745"/>
            </a:xfrm>
            <a:prstGeom prst="line">
              <a:avLst/>
            </a:prstGeom>
          </p:spPr>
          <p:style>
            <a:lnRef idx="2">
              <a:schemeClr val="accent1"/>
            </a:lnRef>
            <a:fillRef idx="0">
              <a:schemeClr val="accent1"/>
            </a:fillRef>
            <a:effectRef idx="1">
              <a:schemeClr val="accent1"/>
            </a:effectRef>
            <a:fontRef idx="minor">
              <a:schemeClr val="tx1"/>
            </a:fontRef>
          </p:style>
        </p:cxnSp>
      </p:grpSp>
      <p:cxnSp>
        <p:nvCxnSpPr>
          <p:cNvPr id="24" name="Straight Connector 23"/>
          <p:cNvCxnSpPr>
            <a:cxnSpLocks/>
            <a:stCxn id="14" idx="3"/>
            <a:endCxn id="18" idx="1"/>
          </p:cNvCxnSpPr>
          <p:nvPr/>
        </p:nvCxnSpPr>
        <p:spPr>
          <a:xfrm>
            <a:off x="3091869" y="4060307"/>
            <a:ext cx="1437886" cy="52715"/>
          </a:xfrm>
          <a:prstGeom prst="line">
            <a:avLst/>
          </a:prstGeom>
        </p:spPr>
        <p:style>
          <a:lnRef idx="2">
            <a:schemeClr val="accent1"/>
          </a:lnRef>
          <a:fillRef idx="0">
            <a:schemeClr val="accent1"/>
          </a:fillRef>
          <a:effectRef idx="1">
            <a:schemeClr val="accent1"/>
          </a:effectRef>
          <a:fontRef idx="minor">
            <a:schemeClr val="tx1"/>
          </a:fontRef>
        </p:style>
      </p:cxnSp>
      <p:grpSp>
        <p:nvGrpSpPr>
          <p:cNvPr id="37" name="Group 36"/>
          <p:cNvGrpSpPr/>
          <p:nvPr/>
        </p:nvGrpSpPr>
        <p:grpSpPr>
          <a:xfrm>
            <a:off x="6987612" y="3647606"/>
            <a:ext cx="2261650" cy="1101382"/>
            <a:chOff x="6987612" y="4863474"/>
            <a:chExt cx="2261650" cy="1468509"/>
          </a:xfrm>
        </p:grpSpPr>
        <p:cxnSp>
          <p:nvCxnSpPr>
            <p:cNvPr id="26" name="Straight Connector 25"/>
            <p:cNvCxnSpPr>
              <a:stCxn id="18" idx="3"/>
            </p:cNvCxnSpPr>
            <p:nvPr/>
          </p:nvCxnSpPr>
          <p:spPr>
            <a:xfrm>
              <a:off x="6987612" y="5484030"/>
              <a:ext cx="1912547" cy="0"/>
            </a:xfrm>
            <a:prstGeom prst="line">
              <a:avLst/>
            </a:prstGeom>
          </p:spPr>
          <p:style>
            <a:lnRef idx="2">
              <a:schemeClr val="accent1"/>
            </a:lnRef>
            <a:fillRef idx="0">
              <a:schemeClr val="accent1"/>
            </a:fillRef>
            <a:effectRef idx="1">
              <a:schemeClr val="accent1"/>
            </a:effectRef>
            <a:fontRef idx="minor">
              <a:schemeClr val="tx1"/>
            </a:fontRef>
          </p:style>
        </p:cxnSp>
        <p:sp>
          <p:nvSpPr>
            <p:cNvPr id="29" name="Rectangle 28"/>
            <p:cNvSpPr/>
            <p:nvPr/>
          </p:nvSpPr>
          <p:spPr>
            <a:xfrm>
              <a:off x="8393065" y="4863474"/>
              <a:ext cx="856197" cy="1468509"/>
            </a:xfrm>
            <a:prstGeom prst="rect">
              <a:avLst/>
            </a:prstGeom>
            <a:solidFill>
              <a:srgbClr val="D975A7"/>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sz="1125"/>
            </a:p>
          </p:txBody>
        </p:sp>
        <p:sp>
          <p:nvSpPr>
            <p:cNvPr id="31" name="TextBox 30"/>
            <p:cNvSpPr txBox="1"/>
            <p:nvPr/>
          </p:nvSpPr>
          <p:spPr>
            <a:xfrm>
              <a:off x="8582927" y="5119794"/>
              <a:ext cx="494046" cy="1011729"/>
            </a:xfrm>
            <a:prstGeom prst="rect">
              <a:avLst/>
            </a:prstGeom>
            <a:noFill/>
          </p:spPr>
          <p:txBody>
            <a:bodyPr wrap="none" rtlCol="0">
              <a:spAutoFit/>
            </a:bodyPr>
            <a:lstStyle/>
            <a:p>
              <a:r>
                <a:rPr lang="en-US" sz="4331" dirty="0"/>
                <a:t>3</a:t>
              </a:r>
            </a:p>
          </p:txBody>
        </p:sp>
      </p:grpSp>
      <p:sp>
        <p:nvSpPr>
          <p:cNvPr id="17" name="TextBox 16"/>
          <p:cNvSpPr txBox="1"/>
          <p:nvPr/>
        </p:nvSpPr>
        <p:spPr>
          <a:xfrm>
            <a:off x="1384009" y="4204460"/>
            <a:ext cx="870192" cy="463309"/>
          </a:xfrm>
          <a:prstGeom prst="rect">
            <a:avLst/>
          </a:prstGeom>
          <a:noFill/>
        </p:spPr>
        <p:txBody>
          <a:bodyPr wrap="none" lIns="81638" tIns="40819" rIns="81638" bIns="40819" rtlCol="0">
            <a:spAutoFit/>
          </a:bodyPr>
          <a:lstStyle/>
          <a:p>
            <a:r>
              <a:rPr lang="en-US" sz="2475" dirty="0"/>
              <a:t>5, 19</a:t>
            </a:r>
          </a:p>
        </p:txBody>
      </p:sp>
      <p:sp>
        <p:nvSpPr>
          <p:cNvPr id="21" name="TextBox 20"/>
          <p:cNvSpPr txBox="1"/>
          <p:nvPr/>
        </p:nvSpPr>
        <p:spPr>
          <a:xfrm>
            <a:off x="5216983" y="4242345"/>
            <a:ext cx="1222852" cy="463309"/>
          </a:xfrm>
          <a:prstGeom prst="rect">
            <a:avLst/>
          </a:prstGeom>
          <a:noFill/>
        </p:spPr>
        <p:txBody>
          <a:bodyPr wrap="none" lIns="81638" tIns="40819" rIns="81638" bIns="40819" rtlCol="0">
            <a:spAutoFit/>
          </a:bodyPr>
          <a:lstStyle/>
          <a:p>
            <a:r>
              <a:rPr lang="en-US" sz="2475" dirty="0"/>
              <a:t>5, 12, 3</a:t>
            </a:r>
          </a:p>
        </p:txBody>
      </p:sp>
    </p:spTree>
    <p:extLst>
      <p:ext uri="{BB962C8B-B14F-4D97-AF65-F5344CB8AC3E}">
        <p14:creationId xmlns:p14="http://schemas.microsoft.com/office/powerpoint/2010/main" val="1079558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2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A0D6C-8B57-E943-B0AF-533840DECD54}"/>
              </a:ext>
            </a:extLst>
          </p:cNvPr>
          <p:cNvSpPr>
            <a:spLocks noGrp="1"/>
          </p:cNvSpPr>
          <p:nvPr>
            <p:ph type="title"/>
          </p:nvPr>
        </p:nvSpPr>
        <p:spPr/>
        <p:txBody>
          <a:bodyPr/>
          <a:lstStyle/>
          <a:p>
            <a:r>
              <a:rPr lang="en-US" dirty="0"/>
              <a:t>Videos and Lectures this week</a:t>
            </a:r>
          </a:p>
        </p:txBody>
      </p:sp>
      <p:sp>
        <p:nvSpPr>
          <p:cNvPr id="3" name="Content Placeholder 2">
            <a:extLst>
              <a:ext uri="{FF2B5EF4-FFF2-40B4-BE49-F238E27FC236}">
                <a16:creationId xmlns:a16="http://schemas.microsoft.com/office/drawing/2014/main" id="{FDA10B3F-CDEF-ED46-84E7-1946D1F4F725}"/>
              </a:ext>
            </a:extLst>
          </p:cNvPr>
          <p:cNvSpPr>
            <a:spLocks noGrp="1"/>
          </p:cNvSpPr>
          <p:nvPr>
            <p:ph idx="1"/>
          </p:nvPr>
        </p:nvSpPr>
        <p:spPr/>
        <p:txBody>
          <a:bodyPr/>
          <a:lstStyle/>
          <a:p>
            <a:pPr marL="0" indent="0">
              <a:buSzPct val="100000"/>
              <a:buNone/>
            </a:pPr>
            <a:r>
              <a:rPr lang="en-US" b="1" dirty="0"/>
              <a:t>Lectures</a:t>
            </a:r>
            <a:r>
              <a:rPr lang="en-US" dirty="0"/>
              <a:t> (Wed and Fri): Mostly the “why” we do it this way</a:t>
            </a:r>
          </a:p>
          <a:p>
            <a:pPr marL="0" indent="0">
              <a:buSzPct val="100000"/>
              <a:buNone/>
            </a:pPr>
            <a:r>
              <a:rPr lang="en-US" b="1" dirty="0"/>
              <a:t>Videos</a:t>
            </a:r>
            <a:r>
              <a:rPr lang="en-US" dirty="0"/>
              <a:t>: Mostly the “what” and the “how”</a:t>
            </a:r>
          </a:p>
          <a:p>
            <a:pPr marL="0" indent="0">
              <a:buSzPct val="100000"/>
              <a:buNone/>
            </a:pPr>
            <a:endParaRPr lang="en-US" dirty="0"/>
          </a:p>
          <a:p>
            <a:pPr marL="0" indent="0">
              <a:buSzPct val="100000"/>
              <a:buNone/>
            </a:pPr>
            <a:r>
              <a:rPr lang="en-US" dirty="0"/>
              <a:t>Today’s lecture:</a:t>
            </a:r>
          </a:p>
          <a:p>
            <a:pPr marL="457200" indent="-457200">
              <a:buSzPct val="100000"/>
              <a:buFont typeface="+mj-lt"/>
              <a:buAutoNum type="arabicPeriod"/>
            </a:pPr>
            <a:r>
              <a:rPr lang="en-US" dirty="0"/>
              <a:t>Different approaches to routing</a:t>
            </a:r>
          </a:p>
          <a:p>
            <a:pPr marL="457200" indent="-457200">
              <a:buSzPct val="100000"/>
              <a:buFont typeface="+mj-lt"/>
              <a:buAutoNum type="arabicPeriod"/>
            </a:pPr>
            <a:r>
              <a:rPr lang="en-US" dirty="0"/>
              <a:t>The Bellman Ford ”distance vector” algorithm</a:t>
            </a:r>
          </a:p>
        </p:txBody>
      </p:sp>
      <p:sp>
        <p:nvSpPr>
          <p:cNvPr id="4" name="Slide Number Placeholder 3">
            <a:extLst>
              <a:ext uri="{FF2B5EF4-FFF2-40B4-BE49-F238E27FC236}">
                <a16:creationId xmlns:a16="http://schemas.microsoft.com/office/drawing/2014/main" id="{B4AD8ADA-336A-9B4A-805F-1BF45FFC8676}"/>
              </a:ext>
            </a:extLst>
          </p:cNvPr>
          <p:cNvSpPr>
            <a:spLocks noGrp="1"/>
          </p:cNvSpPr>
          <p:nvPr>
            <p:ph type="sldNum" sz="quarter" idx="10"/>
          </p:nvPr>
        </p:nvSpPr>
        <p:spPr/>
        <p:txBody>
          <a:bodyPr/>
          <a:lstStyle/>
          <a:p>
            <a:fld id="{5328B5F4-9676-1D47-98AA-AF6FFDAECEFB}" type="slidenum">
              <a:rPr lang="en-US" altLang="en-US" smtClean="0"/>
              <a:pPr/>
              <a:t>2</a:t>
            </a:fld>
            <a:endParaRPr lang="en-US" altLang="en-US"/>
          </a:p>
        </p:txBody>
      </p:sp>
    </p:spTree>
    <p:extLst>
      <p:ext uri="{BB962C8B-B14F-4D97-AF65-F5344CB8AC3E}">
        <p14:creationId xmlns:p14="http://schemas.microsoft.com/office/powerpoint/2010/main" val="1624538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95922" y="940307"/>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2</a:t>
            </a:r>
          </a:p>
        </p:txBody>
      </p:sp>
      <p:sp>
        <p:nvSpPr>
          <p:cNvPr id="11" name="Rectangle 10"/>
          <p:cNvSpPr/>
          <p:nvPr/>
        </p:nvSpPr>
        <p:spPr>
          <a:xfrm>
            <a:off x="2584112" y="940307"/>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3</a:t>
            </a:r>
          </a:p>
        </p:txBody>
      </p:sp>
      <p:sp>
        <p:nvSpPr>
          <p:cNvPr id="20" name="Rectangle 19"/>
          <p:cNvSpPr/>
          <p:nvPr/>
        </p:nvSpPr>
        <p:spPr>
          <a:xfrm>
            <a:off x="3672300" y="940307"/>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4</a:t>
            </a:r>
          </a:p>
        </p:txBody>
      </p:sp>
      <p:sp>
        <p:nvSpPr>
          <p:cNvPr id="22" name="Rectangle 21"/>
          <p:cNvSpPr/>
          <p:nvPr/>
        </p:nvSpPr>
        <p:spPr>
          <a:xfrm>
            <a:off x="4760489" y="940307"/>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5</a:t>
            </a:r>
          </a:p>
        </p:txBody>
      </p:sp>
      <p:sp>
        <p:nvSpPr>
          <p:cNvPr id="24" name="Rectangle 23"/>
          <p:cNvSpPr/>
          <p:nvPr/>
        </p:nvSpPr>
        <p:spPr>
          <a:xfrm>
            <a:off x="5848678" y="940307"/>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6</a:t>
            </a:r>
          </a:p>
        </p:txBody>
      </p:sp>
      <p:sp>
        <p:nvSpPr>
          <p:cNvPr id="26" name="Rectangle 25"/>
          <p:cNvSpPr/>
          <p:nvPr/>
        </p:nvSpPr>
        <p:spPr>
          <a:xfrm>
            <a:off x="6936867" y="940307"/>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7</a:t>
            </a:r>
          </a:p>
        </p:txBody>
      </p:sp>
      <p:sp>
        <p:nvSpPr>
          <p:cNvPr id="30" name="Rectangle 29"/>
          <p:cNvSpPr/>
          <p:nvPr/>
        </p:nvSpPr>
        <p:spPr>
          <a:xfrm>
            <a:off x="8021042" y="940307"/>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8</a:t>
            </a:r>
          </a:p>
        </p:txBody>
      </p:sp>
      <p:sp>
        <p:nvSpPr>
          <p:cNvPr id="34" name="Rectangle 33"/>
          <p:cNvSpPr/>
          <p:nvPr/>
        </p:nvSpPr>
        <p:spPr>
          <a:xfrm>
            <a:off x="423774" y="940307"/>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1</a:t>
            </a:r>
          </a:p>
        </p:txBody>
      </p:sp>
      <p:sp>
        <p:nvSpPr>
          <p:cNvPr id="36" name="Rectangle 35"/>
          <p:cNvSpPr/>
          <p:nvPr/>
        </p:nvSpPr>
        <p:spPr>
          <a:xfrm>
            <a:off x="1495922" y="1836660"/>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15</a:t>
            </a:r>
          </a:p>
        </p:txBody>
      </p:sp>
      <p:sp>
        <p:nvSpPr>
          <p:cNvPr id="37" name="Rectangle 36"/>
          <p:cNvSpPr/>
          <p:nvPr/>
        </p:nvSpPr>
        <p:spPr>
          <a:xfrm>
            <a:off x="2584112" y="1836660"/>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14</a:t>
            </a:r>
          </a:p>
        </p:txBody>
      </p:sp>
      <p:cxnSp>
        <p:nvCxnSpPr>
          <p:cNvPr id="38" name="Straight Arrow Connector 37"/>
          <p:cNvCxnSpPr>
            <a:stCxn id="36" idx="3"/>
            <a:endCxn id="37" idx="1"/>
          </p:cNvCxnSpPr>
          <p:nvPr/>
        </p:nvCxnSpPr>
        <p:spPr>
          <a:xfrm>
            <a:off x="2138946" y="2032962"/>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3672300" y="1836660"/>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13</a:t>
            </a:r>
          </a:p>
        </p:txBody>
      </p:sp>
      <p:cxnSp>
        <p:nvCxnSpPr>
          <p:cNvPr id="40" name="Straight Arrow Connector 39"/>
          <p:cNvCxnSpPr>
            <a:endCxn id="39" idx="1"/>
          </p:cNvCxnSpPr>
          <p:nvPr/>
        </p:nvCxnSpPr>
        <p:spPr>
          <a:xfrm>
            <a:off x="3227136" y="2032962"/>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41" name="Rectangle 40"/>
          <p:cNvSpPr/>
          <p:nvPr/>
        </p:nvSpPr>
        <p:spPr>
          <a:xfrm>
            <a:off x="4760489" y="1836660"/>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12</a:t>
            </a:r>
          </a:p>
        </p:txBody>
      </p:sp>
      <p:sp>
        <p:nvSpPr>
          <p:cNvPr id="43" name="Rectangle 42"/>
          <p:cNvSpPr/>
          <p:nvPr/>
        </p:nvSpPr>
        <p:spPr>
          <a:xfrm>
            <a:off x="5848678" y="1836660"/>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11</a:t>
            </a:r>
          </a:p>
        </p:txBody>
      </p:sp>
      <p:cxnSp>
        <p:nvCxnSpPr>
          <p:cNvPr id="44" name="Straight Arrow Connector 43"/>
          <p:cNvCxnSpPr>
            <a:stCxn id="56" idx="0"/>
            <a:endCxn id="41" idx="2"/>
          </p:cNvCxnSpPr>
          <p:nvPr/>
        </p:nvCxnSpPr>
        <p:spPr>
          <a:xfrm flipV="1">
            <a:off x="5082001" y="2229266"/>
            <a:ext cx="0" cy="503746"/>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45" name="Rectangle 44"/>
          <p:cNvSpPr/>
          <p:nvPr/>
        </p:nvSpPr>
        <p:spPr>
          <a:xfrm>
            <a:off x="6936867" y="1836660"/>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10</a:t>
            </a:r>
          </a:p>
        </p:txBody>
      </p:sp>
      <p:cxnSp>
        <p:nvCxnSpPr>
          <p:cNvPr id="46" name="Straight Arrow Connector 45"/>
          <p:cNvCxnSpPr>
            <a:endCxn id="45" idx="1"/>
          </p:cNvCxnSpPr>
          <p:nvPr/>
        </p:nvCxnSpPr>
        <p:spPr>
          <a:xfrm>
            <a:off x="6491703" y="2032962"/>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47" name="Rectangle 46"/>
          <p:cNvSpPr/>
          <p:nvPr/>
        </p:nvSpPr>
        <p:spPr>
          <a:xfrm>
            <a:off x="8021042" y="1836660"/>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9</a:t>
            </a:r>
          </a:p>
        </p:txBody>
      </p:sp>
      <p:cxnSp>
        <p:nvCxnSpPr>
          <p:cNvPr id="48" name="Straight Arrow Connector 47"/>
          <p:cNvCxnSpPr>
            <a:endCxn id="47" idx="1"/>
          </p:cNvCxnSpPr>
          <p:nvPr/>
        </p:nvCxnSpPr>
        <p:spPr>
          <a:xfrm>
            <a:off x="7575878" y="2032962"/>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49" name="Rectangle 48"/>
          <p:cNvSpPr/>
          <p:nvPr/>
        </p:nvSpPr>
        <p:spPr>
          <a:xfrm>
            <a:off x="423774" y="1836660"/>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16</a:t>
            </a:r>
          </a:p>
        </p:txBody>
      </p:sp>
      <p:cxnSp>
        <p:nvCxnSpPr>
          <p:cNvPr id="50" name="Straight Arrow Connector 49"/>
          <p:cNvCxnSpPr/>
          <p:nvPr/>
        </p:nvCxnSpPr>
        <p:spPr>
          <a:xfrm>
            <a:off x="1066797" y="2032962"/>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51" name="Rectangle 50"/>
          <p:cNvSpPr/>
          <p:nvPr/>
        </p:nvSpPr>
        <p:spPr>
          <a:xfrm>
            <a:off x="1495922" y="2733013"/>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18</a:t>
            </a:r>
          </a:p>
        </p:txBody>
      </p:sp>
      <p:sp>
        <p:nvSpPr>
          <p:cNvPr id="52" name="Rectangle 51"/>
          <p:cNvSpPr/>
          <p:nvPr/>
        </p:nvSpPr>
        <p:spPr>
          <a:xfrm>
            <a:off x="2584112" y="2733013"/>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19</a:t>
            </a:r>
          </a:p>
        </p:txBody>
      </p:sp>
      <p:cxnSp>
        <p:nvCxnSpPr>
          <p:cNvPr id="53" name="Straight Arrow Connector 52"/>
          <p:cNvCxnSpPr>
            <a:stCxn id="51" idx="3"/>
            <a:endCxn id="52" idx="1"/>
          </p:cNvCxnSpPr>
          <p:nvPr/>
        </p:nvCxnSpPr>
        <p:spPr>
          <a:xfrm>
            <a:off x="2138946" y="2929316"/>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54" name="Rectangle 53"/>
          <p:cNvSpPr/>
          <p:nvPr/>
        </p:nvSpPr>
        <p:spPr>
          <a:xfrm>
            <a:off x="3672300" y="2733013"/>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20</a:t>
            </a:r>
          </a:p>
        </p:txBody>
      </p:sp>
      <p:cxnSp>
        <p:nvCxnSpPr>
          <p:cNvPr id="55" name="Straight Arrow Connector 54"/>
          <p:cNvCxnSpPr>
            <a:endCxn id="54" idx="1"/>
          </p:cNvCxnSpPr>
          <p:nvPr/>
        </p:nvCxnSpPr>
        <p:spPr>
          <a:xfrm>
            <a:off x="3227136" y="2929316"/>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56" name="Rectangle 55"/>
          <p:cNvSpPr/>
          <p:nvPr/>
        </p:nvSpPr>
        <p:spPr>
          <a:xfrm>
            <a:off x="4760489" y="2733013"/>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21</a:t>
            </a:r>
          </a:p>
        </p:txBody>
      </p:sp>
      <p:cxnSp>
        <p:nvCxnSpPr>
          <p:cNvPr id="57" name="Straight Arrow Connector 56"/>
          <p:cNvCxnSpPr>
            <a:endCxn id="56" idx="1"/>
          </p:cNvCxnSpPr>
          <p:nvPr/>
        </p:nvCxnSpPr>
        <p:spPr>
          <a:xfrm>
            <a:off x="4315324" y="2929316"/>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58" name="Rectangle 57"/>
          <p:cNvSpPr/>
          <p:nvPr/>
        </p:nvSpPr>
        <p:spPr>
          <a:xfrm>
            <a:off x="5848678" y="2733013"/>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22</a:t>
            </a:r>
          </a:p>
        </p:txBody>
      </p:sp>
      <p:cxnSp>
        <p:nvCxnSpPr>
          <p:cNvPr id="59" name="Straight Arrow Connector 58"/>
          <p:cNvCxnSpPr>
            <a:endCxn id="58" idx="1"/>
          </p:cNvCxnSpPr>
          <p:nvPr/>
        </p:nvCxnSpPr>
        <p:spPr>
          <a:xfrm>
            <a:off x="5403514" y="2929316"/>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60" name="Rectangle 59"/>
          <p:cNvSpPr/>
          <p:nvPr/>
        </p:nvSpPr>
        <p:spPr>
          <a:xfrm>
            <a:off x="6936867" y="2733013"/>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23</a:t>
            </a:r>
          </a:p>
        </p:txBody>
      </p:sp>
      <p:sp>
        <p:nvSpPr>
          <p:cNvPr id="62" name="Rectangle 61"/>
          <p:cNvSpPr/>
          <p:nvPr/>
        </p:nvSpPr>
        <p:spPr>
          <a:xfrm>
            <a:off x="8021042" y="2733013"/>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24</a:t>
            </a:r>
          </a:p>
        </p:txBody>
      </p:sp>
      <p:cxnSp>
        <p:nvCxnSpPr>
          <p:cNvPr id="63" name="Straight Arrow Connector 62"/>
          <p:cNvCxnSpPr>
            <a:endCxn id="62" idx="1"/>
          </p:cNvCxnSpPr>
          <p:nvPr/>
        </p:nvCxnSpPr>
        <p:spPr>
          <a:xfrm>
            <a:off x="7575878" y="2929316"/>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64" name="Rectangle 63"/>
          <p:cNvSpPr/>
          <p:nvPr/>
        </p:nvSpPr>
        <p:spPr>
          <a:xfrm>
            <a:off x="423774" y="2733013"/>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17</a:t>
            </a:r>
          </a:p>
        </p:txBody>
      </p:sp>
      <p:cxnSp>
        <p:nvCxnSpPr>
          <p:cNvPr id="65" name="Straight Arrow Connector 64"/>
          <p:cNvCxnSpPr/>
          <p:nvPr/>
        </p:nvCxnSpPr>
        <p:spPr>
          <a:xfrm>
            <a:off x="1066797" y="2929316"/>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77" name="Rectangle 76"/>
          <p:cNvSpPr/>
          <p:nvPr/>
        </p:nvSpPr>
        <p:spPr>
          <a:xfrm>
            <a:off x="8021042" y="3629365"/>
            <a:ext cx="643024" cy="392606"/>
          </a:xfrm>
          <a:prstGeom prst="rect">
            <a:avLst/>
          </a:prstGeom>
          <a:solidFill>
            <a:srgbClr val="D975A7"/>
          </a:solidFill>
          <a:ln>
            <a:headEnd type="none"/>
            <a:tailEnd type="none"/>
          </a:ln>
        </p:spPr>
        <p:style>
          <a:lnRef idx="0">
            <a:schemeClr val="accent5"/>
          </a:lnRef>
          <a:fillRef idx="3">
            <a:schemeClr val="accent5"/>
          </a:fillRef>
          <a:effectRef idx="3">
            <a:schemeClr val="accent5"/>
          </a:effectRef>
          <a:fontRef idx="minor">
            <a:schemeClr val="lt1"/>
          </a:fontRef>
        </p:style>
        <p:txBody>
          <a:bodyPr lIns="81638" tIns="40819" rIns="81638" bIns="40819" rtlCol="0" anchor="ctr"/>
          <a:lstStyle/>
          <a:p>
            <a:pPr algn="ctr"/>
            <a:r>
              <a:rPr lang="en-US" sz="3206" dirty="0">
                <a:solidFill>
                  <a:schemeClr val="tx1"/>
                </a:solidFill>
              </a:rPr>
              <a:t>25</a:t>
            </a:r>
          </a:p>
        </p:txBody>
      </p:sp>
      <p:cxnSp>
        <p:nvCxnSpPr>
          <p:cNvPr id="85" name="Straight Arrow Connector 84"/>
          <p:cNvCxnSpPr>
            <a:stCxn id="49" idx="2"/>
            <a:endCxn id="64" idx="0"/>
          </p:cNvCxnSpPr>
          <p:nvPr/>
        </p:nvCxnSpPr>
        <p:spPr>
          <a:xfrm>
            <a:off x="745285" y="2229266"/>
            <a:ext cx="0" cy="503746"/>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90" name="Straight Arrow Connector 89"/>
          <p:cNvCxnSpPr>
            <a:stCxn id="62" idx="2"/>
            <a:endCxn id="77" idx="0"/>
          </p:cNvCxnSpPr>
          <p:nvPr/>
        </p:nvCxnSpPr>
        <p:spPr>
          <a:xfrm>
            <a:off x="8342554" y="3125618"/>
            <a:ext cx="0" cy="503746"/>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112" name="Straight Arrow Connector 111"/>
          <p:cNvCxnSpPr/>
          <p:nvPr/>
        </p:nvCxnSpPr>
        <p:spPr>
          <a:xfrm>
            <a:off x="2122906" y="1134604"/>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113" name="Straight Arrow Connector 112"/>
          <p:cNvCxnSpPr/>
          <p:nvPr/>
        </p:nvCxnSpPr>
        <p:spPr>
          <a:xfrm>
            <a:off x="3211096" y="1134604"/>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114" name="Straight Arrow Connector 113"/>
          <p:cNvCxnSpPr/>
          <p:nvPr/>
        </p:nvCxnSpPr>
        <p:spPr>
          <a:xfrm>
            <a:off x="4299284" y="1134604"/>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115" name="Straight Arrow Connector 114"/>
          <p:cNvCxnSpPr/>
          <p:nvPr/>
        </p:nvCxnSpPr>
        <p:spPr>
          <a:xfrm>
            <a:off x="5387474" y="1134604"/>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116" name="Straight Arrow Connector 115"/>
          <p:cNvCxnSpPr/>
          <p:nvPr/>
        </p:nvCxnSpPr>
        <p:spPr>
          <a:xfrm>
            <a:off x="6475662" y="1134604"/>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117" name="Straight Arrow Connector 116"/>
          <p:cNvCxnSpPr/>
          <p:nvPr/>
        </p:nvCxnSpPr>
        <p:spPr>
          <a:xfrm>
            <a:off x="7559837" y="1134604"/>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118" name="Straight Arrow Connector 117"/>
          <p:cNvCxnSpPr/>
          <p:nvPr/>
        </p:nvCxnSpPr>
        <p:spPr>
          <a:xfrm>
            <a:off x="1050758" y="1134604"/>
            <a:ext cx="445165" cy="0"/>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3" name="Straight Arrow Connector 2"/>
          <p:cNvCxnSpPr/>
          <p:nvPr/>
        </p:nvCxnSpPr>
        <p:spPr>
          <a:xfrm>
            <a:off x="1050758" y="1332913"/>
            <a:ext cx="445165" cy="503746"/>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flipH="1">
            <a:off x="5403514" y="1332913"/>
            <a:ext cx="445164" cy="503746"/>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84" name="Straight Arrow Connector 83"/>
          <p:cNvCxnSpPr>
            <a:stCxn id="47" idx="2"/>
            <a:endCxn id="62" idx="0"/>
          </p:cNvCxnSpPr>
          <p:nvPr/>
        </p:nvCxnSpPr>
        <p:spPr>
          <a:xfrm>
            <a:off x="8342554" y="2229266"/>
            <a:ext cx="0" cy="503746"/>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88" name="Straight Arrow Connector 87"/>
          <p:cNvCxnSpPr>
            <a:endCxn id="43" idx="2"/>
          </p:cNvCxnSpPr>
          <p:nvPr/>
        </p:nvCxnSpPr>
        <p:spPr>
          <a:xfrm flipV="1">
            <a:off x="6170190" y="2229266"/>
            <a:ext cx="0" cy="503746"/>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
        <p:nvSpPr>
          <p:cNvPr id="5" name="Title 4"/>
          <p:cNvSpPr>
            <a:spLocks noGrp="1"/>
          </p:cNvSpPr>
          <p:nvPr>
            <p:ph type="title"/>
          </p:nvPr>
        </p:nvSpPr>
        <p:spPr>
          <a:xfrm>
            <a:off x="892969" y="-270903"/>
            <a:ext cx="7358063" cy="1285875"/>
          </a:xfrm>
        </p:spPr>
        <p:txBody>
          <a:bodyPr/>
          <a:lstStyle/>
          <a:p>
            <a:r>
              <a:rPr lang="en-US" dirty="0">
                <a:latin typeface="Calibri" panose="020F0502020204030204" pitchFamily="34" charset="0"/>
                <a:cs typeface="Calibri" panose="020F0502020204030204" pitchFamily="34" charset="0"/>
              </a:rPr>
              <a:t>Find the shortest path</a:t>
            </a:r>
          </a:p>
        </p:txBody>
      </p:sp>
      <p:cxnSp>
        <p:nvCxnSpPr>
          <p:cNvPr id="103" name="Straight Arrow Connector 102">
            <a:extLst>
              <a:ext uri="{FF2B5EF4-FFF2-40B4-BE49-F238E27FC236}">
                <a16:creationId xmlns:a16="http://schemas.microsoft.com/office/drawing/2014/main" id="{67102A14-A854-7046-BC52-A5797B646E31}"/>
              </a:ext>
            </a:extLst>
          </p:cNvPr>
          <p:cNvCxnSpPr/>
          <p:nvPr/>
        </p:nvCxnSpPr>
        <p:spPr>
          <a:xfrm flipV="1">
            <a:off x="2903427" y="1332913"/>
            <a:ext cx="0" cy="503746"/>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85199152"/>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970" y="1597820"/>
            <a:ext cx="8356219" cy="1102519"/>
          </a:xfrm>
        </p:spPr>
        <p:txBody>
          <a:bodyPr/>
          <a:lstStyle/>
          <a:p>
            <a:r>
              <a:rPr lang="en-US" dirty="0"/>
              <a:t>In a real network, the routers don’t know what the network looks like.</a:t>
            </a:r>
            <a:br>
              <a:rPr lang="en-US" dirty="0"/>
            </a:br>
            <a:br>
              <a:rPr lang="en-US" dirty="0"/>
            </a:br>
            <a:r>
              <a:rPr lang="en-US" dirty="0"/>
              <a:t>This time, </a:t>
            </a:r>
            <a:r>
              <a:rPr lang="en-US" i="1" dirty="0"/>
              <a:t>I won’t show you the network</a:t>
            </a:r>
            <a:r>
              <a:rPr lang="en-US" dirty="0"/>
              <a:t>.</a:t>
            </a:r>
          </a:p>
        </p:txBody>
      </p:sp>
    </p:spTree>
    <p:extLst>
      <p:ext uri="{BB962C8B-B14F-4D97-AF65-F5344CB8AC3E}">
        <p14:creationId xmlns:p14="http://schemas.microsoft.com/office/powerpoint/2010/main" val="6541631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libri" panose="020F0502020204030204" pitchFamily="34" charset="0"/>
                <a:cs typeface="Calibri" panose="020F0502020204030204" pitchFamily="34" charset="0"/>
              </a:rPr>
              <a:t>Rules</a:t>
            </a:r>
          </a:p>
        </p:txBody>
      </p:sp>
      <p:sp>
        <p:nvSpPr>
          <p:cNvPr id="3" name="Content Placeholder 2"/>
          <p:cNvSpPr>
            <a:spLocks noGrp="1"/>
          </p:cNvSpPr>
          <p:nvPr>
            <p:ph idx="1"/>
          </p:nvPr>
        </p:nvSpPr>
        <p:spPr>
          <a:xfrm>
            <a:off x="1295400" y="1200150"/>
            <a:ext cx="8229600" cy="3394075"/>
          </a:xfrm>
        </p:spPr>
        <p:txBody>
          <a:bodyPr>
            <a:noAutofit/>
          </a:bodyPr>
          <a:lstStyle/>
          <a:p>
            <a:pPr marL="0" indent="0">
              <a:buNone/>
            </a:pPr>
            <a:r>
              <a:rPr lang="en-US" sz="2250" b="1" dirty="0">
                <a:latin typeface="Calibri" panose="020F0502020204030204" pitchFamily="34" charset="0"/>
                <a:cs typeface="Calibri" panose="020F0502020204030204" pitchFamily="34" charset="0"/>
              </a:rPr>
              <a:t>You may not</a:t>
            </a:r>
            <a:endParaRPr lang="en-US" sz="2250" dirty="0">
              <a:latin typeface="Calibri" panose="020F0502020204030204" pitchFamily="34" charset="0"/>
              <a:cs typeface="Calibri" panose="020F0502020204030204" pitchFamily="34" charset="0"/>
            </a:endParaRPr>
          </a:p>
          <a:p>
            <a:pPr lvl="1">
              <a:buFont typeface="Arial" panose="020B0604020202020204" pitchFamily="34" charset="0"/>
              <a:buChar char="•"/>
            </a:pPr>
            <a:r>
              <a:rPr lang="en-US" sz="2025" dirty="0">
                <a:latin typeface="Calibri" panose="020F0502020204030204" pitchFamily="34" charset="0"/>
                <a:cs typeface="Calibri" panose="020F0502020204030204" pitchFamily="34" charset="0"/>
              </a:rPr>
              <a:t>Pass your card to anyone else</a:t>
            </a:r>
          </a:p>
          <a:p>
            <a:pPr lvl="1">
              <a:buFont typeface="Arial" panose="020B0604020202020204" pitchFamily="34" charset="0"/>
              <a:buChar char="•"/>
            </a:pPr>
            <a:r>
              <a:rPr lang="en-US" sz="2025" dirty="0">
                <a:latin typeface="Calibri" panose="020F0502020204030204" pitchFamily="34" charset="0"/>
                <a:cs typeface="Calibri" panose="020F0502020204030204" pitchFamily="34" charset="0"/>
              </a:rPr>
              <a:t>Leave your seat</a:t>
            </a:r>
          </a:p>
          <a:p>
            <a:pPr lvl="1">
              <a:buFont typeface="Arial" panose="020B0604020202020204" pitchFamily="34" charset="0"/>
              <a:buChar char="•"/>
            </a:pPr>
            <a:r>
              <a:rPr lang="en-US" sz="2025" dirty="0">
                <a:latin typeface="Calibri" panose="020F0502020204030204" pitchFamily="34" charset="0"/>
                <a:cs typeface="Calibri" panose="020F0502020204030204" pitchFamily="34" charset="0"/>
              </a:rPr>
              <a:t>Write anything down</a:t>
            </a:r>
          </a:p>
          <a:p>
            <a:pPr marL="0" indent="0">
              <a:buNone/>
            </a:pPr>
            <a:r>
              <a:rPr lang="en-US" sz="2250" b="1" dirty="0">
                <a:latin typeface="Calibri" panose="020F0502020204030204" pitchFamily="34" charset="0"/>
                <a:cs typeface="Calibri" panose="020F0502020204030204" pitchFamily="34" charset="0"/>
              </a:rPr>
              <a:t>You may</a:t>
            </a:r>
            <a:endParaRPr lang="en-US" sz="2250" dirty="0">
              <a:latin typeface="Calibri" panose="020F0502020204030204" pitchFamily="34" charset="0"/>
              <a:cs typeface="Calibri" panose="020F0502020204030204" pitchFamily="34" charset="0"/>
            </a:endParaRPr>
          </a:p>
          <a:p>
            <a:pPr lvl="1">
              <a:buFont typeface="Arial" panose="020B0604020202020204" pitchFamily="34" charset="0"/>
              <a:buChar char="•"/>
            </a:pPr>
            <a:r>
              <a:rPr lang="en-US" sz="2025" dirty="0">
                <a:latin typeface="Calibri" panose="020F0502020204030204" pitchFamily="34" charset="0"/>
                <a:cs typeface="Calibri" panose="020F0502020204030204" pitchFamily="34" charset="0"/>
              </a:rPr>
              <a:t>Ask nearby friends (in your group) for advice</a:t>
            </a:r>
          </a:p>
          <a:p>
            <a:pPr lvl="1">
              <a:buFont typeface="Arial" panose="020B0604020202020204" pitchFamily="34" charset="0"/>
              <a:buChar char="•"/>
            </a:pPr>
            <a:r>
              <a:rPr lang="en-US" sz="2025" dirty="0">
                <a:latin typeface="Calibri" panose="020F0502020204030204" pitchFamily="34" charset="0"/>
                <a:cs typeface="Calibri" panose="020F0502020204030204" pitchFamily="34" charset="0"/>
              </a:rPr>
              <a:t>Shout to other participants (anything you want!!!)</a:t>
            </a:r>
          </a:p>
          <a:p>
            <a:pPr lvl="1">
              <a:buFont typeface="Arial" panose="020B0604020202020204" pitchFamily="34" charset="0"/>
              <a:buChar char="•"/>
            </a:pPr>
            <a:r>
              <a:rPr lang="en-US" sz="2025" dirty="0">
                <a:latin typeface="Calibri" panose="020F0502020204030204" pitchFamily="34" charset="0"/>
                <a:cs typeface="Calibri" panose="020F0502020204030204" pitchFamily="34" charset="0"/>
              </a:rPr>
              <a:t>Say bad things about Nick</a:t>
            </a:r>
          </a:p>
        </p:txBody>
      </p:sp>
      <p:sp>
        <p:nvSpPr>
          <p:cNvPr id="4" name="Trapezoid 3">
            <a:extLst>
              <a:ext uri="{FF2B5EF4-FFF2-40B4-BE49-F238E27FC236}">
                <a16:creationId xmlns:a16="http://schemas.microsoft.com/office/drawing/2014/main" id="{337225F8-6F3E-6C48-8C01-C064681D1157}"/>
              </a:ext>
            </a:extLst>
          </p:cNvPr>
          <p:cNvSpPr/>
          <p:nvPr/>
        </p:nvSpPr>
        <p:spPr bwMode="auto">
          <a:xfrm rot="18900529">
            <a:off x="-796115" y="633050"/>
            <a:ext cx="3493096" cy="685800"/>
          </a:xfrm>
          <a:prstGeom prst="trapezoid">
            <a:avLst>
              <a:gd name="adj" fmla="val 100922"/>
            </a:avLst>
          </a:prstGeom>
          <a:solidFill>
            <a:srgbClr val="C00000"/>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bg1"/>
                </a:solidFill>
                <a:effectLst/>
                <a:latin typeface="Arial" pitchFamily="-65" charset="0"/>
              </a:rPr>
              <a:t>The non-pandemic </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bg1"/>
                </a:solidFill>
                <a:effectLst/>
                <a:latin typeface="Arial" pitchFamily="-65" charset="0"/>
              </a:rPr>
              <a:t>edition</a:t>
            </a:r>
          </a:p>
        </p:txBody>
      </p:sp>
    </p:spTree>
    <p:extLst>
      <p:ext uri="{BB962C8B-B14F-4D97-AF65-F5344CB8AC3E}">
        <p14:creationId xmlns:p14="http://schemas.microsoft.com/office/powerpoint/2010/main" val="3482236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Task</a:t>
            </a:r>
          </a:p>
        </p:txBody>
      </p:sp>
      <p:sp>
        <p:nvSpPr>
          <p:cNvPr id="3" name="Content Placeholder 2"/>
          <p:cNvSpPr>
            <a:spLocks noGrp="1"/>
          </p:cNvSpPr>
          <p:nvPr>
            <p:ph idx="1"/>
          </p:nvPr>
        </p:nvSpPr>
        <p:spPr/>
        <p:txBody>
          <a:bodyPr/>
          <a:lstStyle/>
          <a:p>
            <a:pPr marL="0" indent="0" algn="ctr">
              <a:buNone/>
            </a:pPr>
            <a:r>
              <a:rPr lang="en-US" sz="2475" dirty="0"/>
              <a:t>Find the shortest path from </a:t>
            </a:r>
            <a:br>
              <a:rPr lang="en-US" sz="2475" dirty="0"/>
            </a:br>
            <a:r>
              <a:rPr lang="en-US" sz="2475" dirty="0"/>
              <a:t>Node 1 to Node 40.</a:t>
            </a:r>
          </a:p>
          <a:p>
            <a:pPr marL="0" indent="0" algn="ctr">
              <a:buNone/>
            </a:pPr>
            <a:endParaRPr lang="en-US" sz="2475" dirty="0"/>
          </a:p>
          <a:p>
            <a:pPr marL="0" indent="0" algn="ctr">
              <a:buNone/>
            </a:pPr>
            <a:r>
              <a:rPr lang="en-US" sz="2475" dirty="0"/>
              <a:t>When you are done, you must be able </a:t>
            </a:r>
          </a:p>
          <a:p>
            <a:pPr marL="0" indent="0" algn="ctr">
              <a:buNone/>
            </a:pPr>
            <a:r>
              <a:rPr lang="en-US" sz="2475" dirty="0"/>
              <a:t>to repeat it correctly.</a:t>
            </a:r>
          </a:p>
          <a:p>
            <a:pPr marL="0" indent="0" algn="ctr">
              <a:buNone/>
            </a:pPr>
            <a:endParaRPr lang="en-US" sz="2475" dirty="0"/>
          </a:p>
          <a:p>
            <a:pPr marL="0" indent="0" algn="ctr">
              <a:buNone/>
            </a:pPr>
            <a:r>
              <a:rPr lang="en-US" sz="2475" dirty="0"/>
              <a:t>The first group to finish is the champion!!</a:t>
            </a:r>
          </a:p>
        </p:txBody>
      </p:sp>
    </p:spTree>
    <p:extLst>
      <p:ext uri="{BB962C8B-B14F-4D97-AF65-F5344CB8AC3E}">
        <p14:creationId xmlns:p14="http://schemas.microsoft.com/office/powerpoint/2010/main" val="39873688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Title 155"/>
          <p:cNvSpPr>
            <a:spLocks noGrp="1"/>
          </p:cNvSpPr>
          <p:nvPr>
            <p:ph type="title"/>
          </p:nvPr>
        </p:nvSpPr>
        <p:spPr/>
        <p:txBody>
          <a:bodyPr/>
          <a:lstStyle/>
          <a:p>
            <a:r>
              <a:rPr lang="en-US" dirty="0"/>
              <a:t>Pink Group</a:t>
            </a:r>
          </a:p>
        </p:txBody>
      </p:sp>
      <p:sp>
        <p:nvSpPr>
          <p:cNvPr id="4" name="TextBox 3"/>
          <p:cNvSpPr txBox="1"/>
          <p:nvPr/>
        </p:nvSpPr>
        <p:spPr>
          <a:xfrm>
            <a:off x="1739107" y="1420198"/>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a:t>
            </a:r>
          </a:p>
        </p:txBody>
      </p:sp>
      <p:sp>
        <p:nvSpPr>
          <p:cNvPr id="14" name="TextBox 13"/>
          <p:cNvSpPr txBox="1"/>
          <p:nvPr/>
        </p:nvSpPr>
        <p:spPr>
          <a:xfrm>
            <a:off x="2533562" y="1415965"/>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15" name="TextBox 14"/>
          <p:cNvSpPr txBox="1"/>
          <p:nvPr/>
        </p:nvSpPr>
        <p:spPr>
          <a:xfrm>
            <a:off x="3328017" y="1415965"/>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16" name="TextBox 15"/>
          <p:cNvSpPr txBox="1"/>
          <p:nvPr/>
        </p:nvSpPr>
        <p:spPr>
          <a:xfrm>
            <a:off x="4122473" y="1415965"/>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17" name="TextBox 16"/>
          <p:cNvSpPr txBox="1"/>
          <p:nvPr/>
        </p:nvSpPr>
        <p:spPr>
          <a:xfrm>
            <a:off x="4916928" y="1421266"/>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pic>
        <p:nvPicPr>
          <p:cNvPr id="7" name="Picture 6"/>
          <p:cNvPicPr>
            <a:picLocks noChangeAspect="1"/>
          </p:cNvPicPr>
          <p:nvPr/>
        </p:nvPicPr>
        <p:blipFill>
          <a:blip r:embed="rId2"/>
          <a:stretch>
            <a:fillRect/>
          </a:stretch>
        </p:blipFill>
        <p:spPr>
          <a:xfrm>
            <a:off x="981066" y="933367"/>
            <a:ext cx="502705" cy="482597"/>
          </a:xfrm>
          <a:prstGeom prst="rect">
            <a:avLst/>
          </a:prstGeom>
        </p:spPr>
      </p:pic>
      <p:sp>
        <p:nvSpPr>
          <p:cNvPr id="53" name="TextBox 52">
            <a:extLst>
              <a:ext uri="{FF2B5EF4-FFF2-40B4-BE49-F238E27FC236}">
                <a16:creationId xmlns:a16="http://schemas.microsoft.com/office/drawing/2014/main" id="{1D2F901C-A3D5-DE46-977B-467B2357A989}"/>
              </a:ext>
            </a:extLst>
          </p:cNvPr>
          <p:cNvSpPr txBox="1"/>
          <p:nvPr/>
        </p:nvSpPr>
        <p:spPr>
          <a:xfrm>
            <a:off x="5711384" y="1421266"/>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54" name="TextBox 53">
            <a:extLst>
              <a:ext uri="{FF2B5EF4-FFF2-40B4-BE49-F238E27FC236}">
                <a16:creationId xmlns:a16="http://schemas.microsoft.com/office/drawing/2014/main" id="{E72A52E9-6893-CC41-A59C-54F9820FA1EF}"/>
              </a:ext>
            </a:extLst>
          </p:cNvPr>
          <p:cNvSpPr txBox="1"/>
          <p:nvPr/>
        </p:nvSpPr>
        <p:spPr>
          <a:xfrm>
            <a:off x="6505839" y="1421266"/>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a:t>
            </a:r>
          </a:p>
        </p:txBody>
      </p:sp>
      <p:sp>
        <p:nvSpPr>
          <p:cNvPr id="55" name="TextBox 54">
            <a:extLst>
              <a:ext uri="{FF2B5EF4-FFF2-40B4-BE49-F238E27FC236}">
                <a16:creationId xmlns:a16="http://schemas.microsoft.com/office/drawing/2014/main" id="{A78B4AF8-C4BE-4D4F-83C2-870704004E3E}"/>
              </a:ext>
            </a:extLst>
          </p:cNvPr>
          <p:cNvSpPr txBox="1"/>
          <p:nvPr/>
        </p:nvSpPr>
        <p:spPr>
          <a:xfrm>
            <a:off x="7300295" y="1421266"/>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56" name="TextBox 55">
            <a:extLst>
              <a:ext uri="{FF2B5EF4-FFF2-40B4-BE49-F238E27FC236}">
                <a16:creationId xmlns:a16="http://schemas.microsoft.com/office/drawing/2014/main" id="{07B44CEB-5CAC-6C40-80D0-E80FCFED6423}"/>
              </a:ext>
            </a:extLst>
          </p:cNvPr>
          <p:cNvSpPr txBox="1"/>
          <p:nvPr/>
        </p:nvSpPr>
        <p:spPr>
          <a:xfrm>
            <a:off x="1739107" y="2123734"/>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57" name="TextBox 56">
            <a:extLst>
              <a:ext uri="{FF2B5EF4-FFF2-40B4-BE49-F238E27FC236}">
                <a16:creationId xmlns:a16="http://schemas.microsoft.com/office/drawing/2014/main" id="{A432181C-AF22-B14C-B480-42464E88A129}"/>
              </a:ext>
            </a:extLst>
          </p:cNvPr>
          <p:cNvSpPr txBox="1"/>
          <p:nvPr/>
        </p:nvSpPr>
        <p:spPr>
          <a:xfrm>
            <a:off x="2533562" y="2119501"/>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58" name="TextBox 57">
            <a:extLst>
              <a:ext uri="{FF2B5EF4-FFF2-40B4-BE49-F238E27FC236}">
                <a16:creationId xmlns:a16="http://schemas.microsoft.com/office/drawing/2014/main" id="{46A36615-486F-E946-A712-3E38A16D0E10}"/>
              </a:ext>
            </a:extLst>
          </p:cNvPr>
          <p:cNvSpPr txBox="1"/>
          <p:nvPr/>
        </p:nvSpPr>
        <p:spPr>
          <a:xfrm>
            <a:off x="3328017" y="2119501"/>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59" name="TextBox 58">
            <a:extLst>
              <a:ext uri="{FF2B5EF4-FFF2-40B4-BE49-F238E27FC236}">
                <a16:creationId xmlns:a16="http://schemas.microsoft.com/office/drawing/2014/main" id="{A654B347-E5C7-5248-B329-A6B552E3DE72}"/>
              </a:ext>
            </a:extLst>
          </p:cNvPr>
          <p:cNvSpPr txBox="1"/>
          <p:nvPr/>
        </p:nvSpPr>
        <p:spPr>
          <a:xfrm>
            <a:off x="4122473" y="2119501"/>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60" name="TextBox 59">
            <a:extLst>
              <a:ext uri="{FF2B5EF4-FFF2-40B4-BE49-F238E27FC236}">
                <a16:creationId xmlns:a16="http://schemas.microsoft.com/office/drawing/2014/main" id="{DE87C7EC-4E01-9440-8C9E-5372AB80432E}"/>
              </a:ext>
            </a:extLst>
          </p:cNvPr>
          <p:cNvSpPr txBox="1"/>
          <p:nvPr/>
        </p:nvSpPr>
        <p:spPr>
          <a:xfrm>
            <a:off x="4916928" y="2124802"/>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61" name="TextBox 60">
            <a:extLst>
              <a:ext uri="{FF2B5EF4-FFF2-40B4-BE49-F238E27FC236}">
                <a16:creationId xmlns:a16="http://schemas.microsoft.com/office/drawing/2014/main" id="{8B558AC9-34FC-5943-BD3D-D41E47A3CE76}"/>
              </a:ext>
            </a:extLst>
          </p:cNvPr>
          <p:cNvSpPr txBox="1"/>
          <p:nvPr/>
        </p:nvSpPr>
        <p:spPr>
          <a:xfrm>
            <a:off x="5711384" y="2124802"/>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62" name="TextBox 61">
            <a:extLst>
              <a:ext uri="{FF2B5EF4-FFF2-40B4-BE49-F238E27FC236}">
                <a16:creationId xmlns:a16="http://schemas.microsoft.com/office/drawing/2014/main" id="{3F03A4A9-6A09-6E40-BA95-1171BAEE3811}"/>
              </a:ext>
            </a:extLst>
          </p:cNvPr>
          <p:cNvSpPr txBox="1"/>
          <p:nvPr/>
        </p:nvSpPr>
        <p:spPr>
          <a:xfrm>
            <a:off x="6505839" y="2124802"/>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63" name="TextBox 62">
            <a:extLst>
              <a:ext uri="{FF2B5EF4-FFF2-40B4-BE49-F238E27FC236}">
                <a16:creationId xmlns:a16="http://schemas.microsoft.com/office/drawing/2014/main" id="{40934627-2A39-5A4E-9D43-E0146EE44979}"/>
              </a:ext>
            </a:extLst>
          </p:cNvPr>
          <p:cNvSpPr txBox="1"/>
          <p:nvPr/>
        </p:nvSpPr>
        <p:spPr>
          <a:xfrm>
            <a:off x="7300295" y="2124802"/>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64" name="TextBox 63">
            <a:extLst>
              <a:ext uri="{FF2B5EF4-FFF2-40B4-BE49-F238E27FC236}">
                <a16:creationId xmlns:a16="http://schemas.microsoft.com/office/drawing/2014/main" id="{B7D41035-B96E-4E44-AC79-BBC6A9EEBA58}"/>
              </a:ext>
            </a:extLst>
          </p:cNvPr>
          <p:cNvSpPr txBox="1"/>
          <p:nvPr/>
        </p:nvSpPr>
        <p:spPr>
          <a:xfrm>
            <a:off x="1739107" y="2827270"/>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65" name="TextBox 64">
            <a:extLst>
              <a:ext uri="{FF2B5EF4-FFF2-40B4-BE49-F238E27FC236}">
                <a16:creationId xmlns:a16="http://schemas.microsoft.com/office/drawing/2014/main" id="{1188E67C-428E-3C4B-8F23-16722BA6EA84}"/>
              </a:ext>
            </a:extLst>
          </p:cNvPr>
          <p:cNvSpPr txBox="1"/>
          <p:nvPr/>
        </p:nvSpPr>
        <p:spPr>
          <a:xfrm>
            <a:off x="2533562" y="2823037"/>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66" name="TextBox 65">
            <a:extLst>
              <a:ext uri="{FF2B5EF4-FFF2-40B4-BE49-F238E27FC236}">
                <a16:creationId xmlns:a16="http://schemas.microsoft.com/office/drawing/2014/main" id="{4C201A71-04C5-4B40-A9FA-B97485BADD5E}"/>
              </a:ext>
            </a:extLst>
          </p:cNvPr>
          <p:cNvSpPr txBox="1"/>
          <p:nvPr/>
        </p:nvSpPr>
        <p:spPr>
          <a:xfrm>
            <a:off x="3328017" y="2823037"/>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67" name="TextBox 66">
            <a:extLst>
              <a:ext uri="{FF2B5EF4-FFF2-40B4-BE49-F238E27FC236}">
                <a16:creationId xmlns:a16="http://schemas.microsoft.com/office/drawing/2014/main" id="{A17E3493-5B19-C548-B999-98AF3860B3E6}"/>
              </a:ext>
            </a:extLst>
          </p:cNvPr>
          <p:cNvSpPr txBox="1"/>
          <p:nvPr/>
        </p:nvSpPr>
        <p:spPr>
          <a:xfrm>
            <a:off x="4122473" y="2823037"/>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68" name="TextBox 67">
            <a:extLst>
              <a:ext uri="{FF2B5EF4-FFF2-40B4-BE49-F238E27FC236}">
                <a16:creationId xmlns:a16="http://schemas.microsoft.com/office/drawing/2014/main" id="{BAECC89C-4369-DF4D-8FF2-7F0A8495CBF8}"/>
              </a:ext>
            </a:extLst>
          </p:cNvPr>
          <p:cNvSpPr txBox="1"/>
          <p:nvPr/>
        </p:nvSpPr>
        <p:spPr>
          <a:xfrm>
            <a:off x="4916928" y="2828338"/>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69" name="TextBox 68">
            <a:extLst>
              <a:ext uri="{FF2B5EF4-FFF2-40B4-BE49-F238E27FC236}">
                <a16:creationId xmlns:a16="http://schemas.microsoft.com/office/drawing/2014/main" id="{F43E0241-D273-074F-A0F0-FC10D320E41E}"/>
              </a:ext>
            </a:extLst>
          </p:cNvPr>
          <p:cNvSpPr txBox="1"/>
          <p:nvPr/>
        </p:nvSpPr>
        <p:spPr>
          <a:xfrm>
            <a:off x="5711384" y="2828338"/>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70" name="TextBox 69">
            <a:extLst>
              <a:ext uri="{FF2B5EF4-FFF2-40B4-BE49-F238E27FC236}">
                <a16:creationId xmlns:a16="http://schemas.microsoft.com/office/drawing/2014/main" id="{B0521B9A-B0A0-CB43-B907-516D50725652}"/>
              </a:ext>
            </a:extLst>
          </p:cNvPr>
          <p:cNvSpPr txBox="1"/>
          <p:nvPr/>
        </p:nvSpPr>
        <p:spPr>
          <a:xfrm>
            <a:off x="6505839" y="2828338"/>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71" name="TextBox 70">
            <a:extLst>
              <a:ext uri="{FF2B5EF4-FFF2-40B4-BE49-F238E27FC236}">
                <a16:creationId xmlns:a16="http://schemas.microsoft.com/office/drawing/2014/main" id="{0BF41C66-B4A4-7A47-BFF6-4D112E8F3A34}"/>
              </a:ext>
            </a:extLst>
          </p:cNvPr>
          <p:cNvSpPr txBox="1"/>
          <p:nvPr/>
        </p:nvSpPr>
        <p:spPr>
          <a:xfrm>
            <a:off x="7300295" y="2828338"/>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72" name="TextBox 71">
            <a:extLst>
              <a:ext uri="{FF2B5EF4-FFF2-40B4-BE49-F238E27FC236}">
                <a16:creationId xmlns:a16="http://schemas.microsoft.com/office/drawing/2014/main" id="{8BBC3F4D-BB7D-AD4E-9382-8F268CF96737}"/>
              </a:ext>
            </a:extLst>
          </p:cNvPr>
          <p:cNvSpPr txBox="1"/>
          <p:nvPr/>
        </p:nvSpPr>
        <p:spPr>
          <a:xfrm>
            <a:off x="1739107" y="3530807"/>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73" name="TextBox 72">
            <a:extLst>
              <a:ext uri="{FF2B5EF4-FFF2-40B4-BE49-F238E27FC236}">
                <a16:creationId xmlns:a16="http://schemas.microsoft.com/office/drawing/2014/main" id="{C0AA6AF0-85CC-7544-A6D5-874B7AB69662}"/>
              </a:ext>
            </a:extLst>
          </p:cNvPr>
          <p:cNvSpPr txBox="1"/>
          <p:nvPr/>
        </p:nvSpPr>
        <p:spPr>
          <a:xfrm>
            <a:off x="2533562" y="3526573"/>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74" name="TextBox 73">
            <a:extLst>
              <a:ext uri="{FF2B5EF4-FFF2-40B4-BE49-F238E27FC236}">
                <a16:creationId xmlns:a16="http://schemas.microsoft.com/office/drawing/2014/main" id="{8DB9FA56-401A-B243-931B-A4DC4095E255}"/>
              </a:ext>
            </a:extLst>
          </p:cNvPr>
          <p:cNvSpPr txBox="1"/>
          <p:nvPr/>
        </p:nvSpPr>
        <p:spPr>
          <a:xfrm>
            <a:off x="3328017" y="3526573"/>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a:t>
            </a:r>
          </a:p>
        </p:txBody>
      </p:sp>
      <p:sp>
        <p:nvSpPr>
          <p:cNvPr id="75" name="TextBox 74">
            <a:extLst>
              <a:ext uri="{FF2B5EF4-FFF2-40B4-BE49-F238E27FC236}">
                <a16:creationId xmlns:a16="http://schemas.microsoft.com/office/drawing/2014/main" id="{46EEAA73-F484-0149-918C-1CCFF2721B70}"/>
              </a:ext>
            </a:extLst>
          </p:cNvPr>
          <p:cNvSpPr txBox="1"/>
          <p:nvPr/>
        </p:nvSpPr>
        <p:spPr>
          <a:xfrm>
            <a:off x="4122473" y="3526573"/>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76" name="TextBox 75">
            <a:extLst>
              <a:ext uri="{FF2B5EF4-FFF2-40B4-BE49-F238E27FC236}">
                <a16:creationId xmlns:a16="http://schemas.microsoft.com/office/drawing/2014/main" id="{1DDB93EA-FF1F-E749-8E3E-FFE591246178}"/>
              </a:ext>
            </a:extLst>
          </p:cNvPr>
          <p:cNvSpPr txBox="1"/>
          <p:nvPr/>
        </p:nvSpPr>
        <p:spPr>
          <a:xfrm>
            <a:off x="4916928" y="3531874"/>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77" name="TextBox 76">
            <a:extLst>
              <a:ext uri="{FF2B5EF4-FFF2-40B4-BE49-F238E27FC236}">
                <a16:creationId xmlns:a16="http://schemas.microsoft.com/office/drawing/2014/main" id="{5B903083-AA39-C142-A037-286BAE56CF73}"/>
              </a:ext>
            </a:extLst>
          </p:cNvPr>
          <p:cNvSpPr txBox="1"/>
          <p:nvPr/>
        </p:nvSpPr>
        <p:spPr>
          <a:xfrm>
            <a:off x="5711384" y="3531874"/>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78" name="TextBox 77">
            <a:extLst>
              <a:ext uri="{FF2B5EF4-FFF2-40B4-BE49-F238E27FC236}">
                <a16:creationId xmlns:a16="http://schemas.microsoft.com/office/drawing/2014/main" id="{E446187E-B694-6841-A2A4-2CD0D2981D0E}"/>
              </a:ext>
            </a:extLst>
          </p:cNvPr>
          <p:cNvSpPr txBox="1"/>
          <p:nvPr/>
        </p:nvSpPr>
        <p:spPr>
          <a:xfrm>
            <a:off x="6505839" y="3531874"/>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79" name="TextBox 78">
            <a:extLst>
              <a:ext uri="{FF2B5EF4-FFF2-40B4-BE49-F238E27FC236}">
                <a16:creationId xmlns:a16="http://schemas.microsoft.com/office/drawing/2014/main" id="{EBF762F6-81E1-0F48-85B2-ABFBDDBAA678}"/>
              </a:ext>
            </a:extLst>
          </p:cNvPr>
          <p:cNvSpPr txBox="1"/>
          <p:nvPr/>
        </p:nvSpPr>
        <p:spPr>
          <a:xfrm>
            <a:off x="7300295" y="3531874"/>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80" name="TextBox 79">
            <a:extLst>
              <a:ext uri="{FF2B5EF4-FFF2-40B4-BE49-F238E27FC236}">
                <a16:creationId xmlns:a16="http://schemas.microsoft.com/office/drawing/2014/main" id="{A5E39A14-B5B3-D14E-829A-218BD01203CB}"/>
              </a:ext>
            </a:extLst>
          </p:cNvPr>
          <p:cNvSpPr txBox="1"/>
          <p:nvPr/>
        </p:nvSpPr>
        <p:spPr>
          <a:xfrm>
            <a:off x="1739107" y="4234343"/>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81" name="TextBox 80">
            <a:extLst>
              <a:ext uri="{FF2B5EF4-FFF2-40B4-BE49-F238E27FC236}">
                <a16:creationId xmlns:a16="http://schemas.microsoft.com/office/drawing/2014/main" id="{72FCF3AC-7E3E-9544-B09B-C158CED41A72}"/>
              </a:ext>
            </a:extLst>
          </p:cNvPr>
          <p:cNvSpPr txBox="1"/>
          <p:nvPr/>
        </p:nvSpPr>
        <p:spPr>
          <a:xfrm>
            <a:off x="2533562" y="4230109"/>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82" name="TextBox 81">
            <a:extLst>
              <a:ext uri="{FF2B5EF4-FFF2-40B4-BE49-F238E27FC236}">
                <a16:creationId xmlns:a16="http://schemas.microsoft.com/office/drawing/2014/main" id="{2F8E06FE-DC64-2E4C-9CAE-E94ED2765F20}"/>
              </a:ext>
            </a:extLst>
          </p:cNvPr>
          <p:cNvSpPr txBox="1"/>
          <p:nvPr/>
        </p:nvSpPr>
        <p:spPr>
          <a:xfrm>
            <a:off x="3328017" y="4230109"/>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83" name="TextBox 82">
            <a:extLst>
              <a:ext uri="{FF2B5EF4-FFF2-40B4-BE49-F238E27FC236}">
                <a16:creationId xmlns:a16="http://schemas.microsoft.com/office/drawing/2014/main" id="{B2145B72-9630-8F45-ACA5-163636955590}"/>
              </a:ext>
            </a:extLst>
          </p:cNvPr>
          <p:cNvSpPr txBox="1"/>
          <p:nvPr/>
        </p:nvSpPr>
        <p:spPr>
          <a:xfrm>
            <a:off x="4122473" y="4230109"/>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84" name="TextBox 83">
            <a:extLst>
              <a:ext uri="{FF2B5EF4-FFF2-40B4-BE49-F238E27FC236}">
                <a16:creationId xmlns:a16="http://schemas.microsoft.com/office/drawing/2014/main" id="{22F69F27-FFF1-A84D-8790-1FFBB47408E5}"/>
              </a:ext>
            </a:extLst>
          </p:cNvPr>
          <p:cNvSpPr txBox="1"/>
          <p:nvPr/>
        </p:nvSpPr>
        <p:spPr>
          <a:xfrm>
            <a:off x="4916928" y="4235410"/>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85" name="TextBox 84">
            <a:extLst>
              <a:ext uri="{FF2B5EF4-FFF2-40B4-BE49-F238E27FC236}">
                <a16:creationId xmlns:a16="http://schemas.microsoft.com/office/drawing/2014/main" id="{24318623-3731-BC42-A9F2-B31BA1195EAA}"/>
              </a:ext>
            </a:extLst>
          </p:cNvPr>
          <p:cNvSpPr txBox="1"/>
          <p:nvPr/>
        </p:nvSpPr>
        <p:spPr>
          <a:xfrm>
            <a:off x="5711384" y="4235410"/>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86" name="TextBox 85">
            <a:extLst>
              <a:ext uri="{FF2B5EF4-FFF2-40B4-BE49-F238E27FC236}">
                <a16:creationId xmlns:a16="http://schemas.microsoft.com/office/drawing/2014/main" id="{E6A77E6E-31B0-294F-A928-9C686111A333}"/>
              </a:ext>
            </a:extLst>
          </p:cNvPr>
          <p:cNvSpPr txBox="1"/>
          <p:nvPr/>
        </p:nvSpPr>
        <p:spPr>
          <a:xfrm>
            <a:off x="6505839" y="4235410"/>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a:t>
            </a:r>
          </a:p>
        </p:txBody>
      </p:sp>
      <p:sp>
        <p:nvSpPr>
          <p:cNvPr id="87" name="TextBox 86">
            <a:extLst>
              <a:ext uri="{FF2B5EF4-FFF2-40B4-BE49-F238E27FC236}">
                <a16:creationId xmlns:a16="http://schemas.microsoft.com/office/drawing/2014/main" id="{D2132D23-65FF-BA46-80D1-C92A09F0DFF2}"/>
              </a:ext>
            </a:extLst>
          </p:cNvPr>
          <p:cNvSpPr txBox="1"/>
          <p:nvPr/>
        </p:nvSpPr>
        <p:spPr>
          <a:xfrm>
            <a:off x="7300295" y="4235410"/>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40</a:t>
            </a:r>
          </a:p>
        </p:txBody>
      </p:sp>
    </p:spTree>
    <p:extLst>
      <p:ext uri="{BB962C8B-B14F-4D97-AF65-F5344CB8AC3E}">
        <p14:creationId xmlns:p14="http://schemas.microsoft.com/office/powerpoint/2010/main" val="3408163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Solution</a:t>
            </a:r>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191038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Title 155"/>
          <p:cNvSpPr>
            <a:spLocks noGrp="1"/>
          </p:cNvSpPr>
          <p:nvPr>
            <p:ph type="title"/>
          </p:nvPr>
        </p:nvSpPr>
        <p:spPr/>
        <p:txBody>
          <a:bodyPr/>
          <a:lstStyle/>
          <a:p>
            <a:r>
              <a:rPr lang="en-US" dirty="0"/>
              <a:t>Pink Group</a:t>
            </a:r>
          </a:p>
        </p:txBody>
      </p:sp>
      <p:sp>
        <p:nvSpPr>
          <p:cNvPr id="4" name="TextBox 3"/>
          <p:cNvSpPr txBox="1"/>
          <p:nvPr/>
        </p:nvSpPr>
        <p:spPr>
          <a:xfrm>
            <a:off x="1739107" y="1420198"/>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a:t>
            </a:r>
          </a:p>
        </p:txBody>
      </p:sp>
      <p:sp>
        <p:nvSpPr>
          <p:cNvPr id="14" name="TextBox 13"/>
          <p:cNvSpPr txBox="1"/>
          <p:nvPr/>
        </p:nvSpPr>
        <p:spPr>
          <a:xfrm>
            <a:off x="2533562" y="1415965"/>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19</a:t>
            </a:r>
          </a:p>
        </p:txBody>
      </p:sp>
      <p:sp>
        <p:nvSpPr>
          <p:cNvPr id="15" name="TextBox 14"/>
          <p:cNvSpPr txBox="1"/>
          <p:nvPr/>
        </p:nvSpPr>
        <p:spPr>
          <a:xfrm>
            <a:off x="3328017" y="1415965"/>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12</a:t>
            </a:r>
          </a:p>
        </p:txBody>
      </p:sp>
      <p:sp>
        <p:nvSpPr>
          <p:cNvPr id="16" name="TextBox 15"/>
          <p:cNvSpPr txBox="1"/>
          <p:nvPr/>
        </p:nvSpPr>
        <p:spPr>
          <a:xfrm>
            <a:off x="4122473" y="1415965"/>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28</a:t>
            </a:r>
          </a:p>
        </p:txBody>
      </p:sp>
      <p:sp>
        <p:nvSpPr>
          <p:cNvPr id="17" name="TextBox 16"/>
          <p:cNvSpPr txBox="1"/>
          <p:nvPr/>
        </p:nvSpPr>
        <p:spPr>
          <a:xfrm>
            <a:off x="4916928" y="1421266"/>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8</a:t>
            </a:r>
          </a:p>
        </p:txBody>
      </p:sp>
      <p:sp>
        <p:nvSpPr>
          <p:cNvPr id="53" name="TextBox 52">
            <a:extLst>
              <a:ext uri="{FF2B5EF4-FFF2-40B4-BE49-F238E27FC236}">
                <a16:creationId xmlns:a16="http://schemas.microsoft.com/office/drawing/2014/main" id="{1D2F901C-A3D5-DE46-977B-467B2357A989}"/>
              </a:ext>
            </a:extLst>
          </p:cNvPr>
          <p:cNvSpPr txBox="1"/>
          <p:nvPr/>
        </p:nvSpPr>
        <p:spPr>
          <a:xfrm>
            <a:off x="5711384" y="1421266"/>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24</a:t>
            </a:r>
          </a:p>
        </p:txBody>
      </p:sp>
      <p:sp>
        <p:nvSpPr>
          <p:cNvPr id="54" name="TextBox 53">
            <a:extLst>
              <a:ext uri="{FF2B5EF4-FFF2-40B4-BE49-F238E27FC236}">
                <a16:creationId xmlns:a16="http://schemas.microsoft.com/office/drawing/2014/main" id="{E72A52E9-6893-CC41-A59C-54F9820FA1EF}"/>
              </a:ext>
            </a:extLst>
          </p:cNvPr>
          <p:cNvSpPr txBox="1"/>
          <p:nvPr/>
        </p:nvSpPr>
        <p:spPr>
          <a:xfrm>
            <a:off x="6505839" y="1421266"/>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a:t>
            </a:r>
          </a:p>
        </p:txBody>
      </p:sp>
      <p:sp>
        <p:nvSpPr>
          <p:cNvPr id="55" name="TextBox 54">
            <a:extLst>
              <a:ext uri="{FF2B5EF4-FFF2-40B4-BE49-F238E27FC236}">
                <a16:creationId xmlns:a16="http://schemas.microsoft.com/office/drawing/2014/main" id="{A78B4AF8-C4BE-4D4F-83C2-870704004E3E}"/>
              </a:ext>
            </a:extLst>
          </p:cNvPr>
          <p:cNvSpPr txBox="1"/>
          <p:nvPr/>
        </p:nvSpPr>
        <p:spPr>
          <a:xfrm>
            <a:off x="7300295" y="1421266"/>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25</a:t>
            </a:r>
          </a:p>
        </p:txBody>
      </p:sp>
      <p:sp>
        <p:nvSpPr>
          <p:cNvPr id="56" name="TextBox 55">
            <a:extLst>
              <a:ext uri="{FF2B5EF4-FFF2-40B4-BE49-F238E27FC236}">
                <a16:creationId xmlns:a16="http://schemas.microsoft.com/office/drawing/2014/main" id="{07B44CEB-5CAC-6C40-80D0-E80FCFED6423}"/>
              </a:ext>
            </a:extLst>
          </p:cNvPr>
          <p:cNvSpPr txBox="1"/>
          <p:nvPr/>
        </p:nvSpPr>
        <p:spPr>
          <a:xfrm>
            <a:off x="1739107" y="2123734"/>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29</a:t>
            </a:r>
          </a:p>
        </p:txBody>
      </p:sp>
      <p:sp>
        <p:nvSpPr>
          <p:cNvPr id="57" name="TextBox 56">
            <a:extLst>
              <a:ext uri="{FF2B5EF4-FFF2-40B4-BE49-F238E27FC236}">
                <a16:creationId xmlns:a16="http://schemas.microsoft.com/office/drawing/2014/main" id="{A432181C-AF22-B14C-B480-42464E88A129}"/>
              </a:ext>
            </a:extLst>
          </p:cNvPr>
          <p:cNvSpPr txBox="1"/>
          <p:nvPr/>
        </p:nvSpPr>
        <p:spPr>
          <a:xfrm>
            <a:off x="2533562" y="2119501"/>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20</a:t>
            </a:r>
          </a:p>
        </p:txBody>
      </p:sp>
      <p:sp>
        <p:nvSpPr>
          <p:cNvPr id="58" name="TextBox 57">
            <a:extLst>
              <a:ext uri="{FF2B5EF4-FFF2-40B4-BE49-F238E27FC236}">
                <a16:creationId xmlns:a16="http://schemas.microsoft.com/office/drawing/2014/main" id="{46A36615-486F-E946-A712-3E38A16D0E10}"/>
              </a:ext>
            </a:extLst>
          </p:cNvPr>
          <p:cNvSpPr txBox="1"/>
          <p:nvPr/>
        </p:nvSpPr>
        <p:spPr>
          <a:xfrm>
            <a:off x="3328017" y="2119501"/>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22</a:t>
            </a:r>
          </a:p>
        </p:txBody>
      </p:sp>
      <p:sp>
        <p:nvSpPr>
          <p:cNvPr id="59" name="TextBox 58">
            <a:extLst>
              <a:ext uri="{FF2B5EF4-FFF2-40B4-BE49-F238E27FC236}">
                <a16:creationId xmlns:a16="http://schemas.microsoft.com/office/drawing/2014/main" id="{A654B347-E5C7-5248-B329-A6B552E3DE72}"/>
              </a:ext>
            </a:extLst>
          </p:cNvPr>
          <p:cNvSpPr txBox="1"/>
          <p:nvPr/>
        </p:nvSpPr>
        <p:spPr>
          <a:xfrm>
            <a:off x="4122473" y="2119501"/>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4</a:t>
            </a:r>
          </a:p>
        </p:txBody>
      </p:sp>
      <p:sp>
        <p:nvSpPr>
          <p:cNvPr id="60" name="TextBox 59">
            <a:extLst>
              <a:ext uri="{FF2B5EF4-FFF2-40B4-BE49-F238E27FC236}">
                <a16:creationId xmlns:a16="http://schemas.microsoft.com/office/drawing/2014/main" id="{DE87C7EC-4E01-9440-8C9E-5372AB80432E}"/>
              </a:ext>
            </a:extLst>
          </p:cNvPr>
          <p:cNvSpPr txBox="1"/>
          <p:nvPr/>
        </p:nvSpPr>
        <p:spPr>
          <a:xfrm>
            <a:off x="4916928" y="2124802"/>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14</a:t>
            </a:r>
          </a:p>
        </p:txBody>
      </p:sp>
      <p:sp>
        <p:nvSpPr>
          <p:cNvPr id="61" name="TextBox 60">
            <a:extLst>
              <a:ext uri="{FF2B5EF4-FFF2-40B4-BE49-F238E27FC236}">
                <a16:creationId xmlns:a16="http://schemas.microsoft.com/office/drawing/2014/main" id="{8B558AC9-34FC-5943-BD3D-D41E47A3CE76}"/>
              </a:ext>
            </a:extLst>
          </p:cNvPr>
          <p:cNvSpPr txBox="1"/>
          <p:nvPr/>
        </p:nvSpPr>
        <p:spPr>
          <a:xfrm>
            <a:off x="5711384" y="2124802"/>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27</a:t>
            </a:r>
          </a:p>
        </p:txBody>
      </p:sp>
      <p:sp>
        <p:nvSpPr>
          <p:cNvPr id="62" name="TextBox 61">
            <a:extLst>
              <a:ext uri="{FF2B5EF4-FFF2-40B4-BE49-F238E27FC236}">
                <a16:creationId xmlns:a16="http://schemas.microsoft.com/office/drawing/2014/main" id="{3F03A4A9-6A09-6E40-BA95-1171BAEE3811}"/>
              </a:ext>
            </a:extLst>
          </p:cNvPr>
          <p:cNvSpPr txBox="1"/>
          <p:nvPr/>
        </p:nvSpPr>
        <p:spPr>
          <a:xfrm>
            <a:off x="6505839" y="2124802"/>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15</a:t>
            </a:r>
          </a:p>
        </p:txBody>
      </p:sp>
      <p:sp>
        <p:nvSpPr>
          <p:cNvPr id="63" name="TextBox 62">
            <a:extLst>
              <a:ext uri="{FF2B5EF4-FFF2-40B4-BE49-F238E27FC236}">
                <a16:creationId xmlns:a16="http://schemas.microsoft.com/office/drawing/2014/main" id="{40934627-2A39-5A4E-9D43-E0146EE44979}"/>
              </a:ext>
            </a:extLst>
          </p:cNvPr>
          <p:cNvSpPr txBox="1"/>
          <p:nvPr/>
        </p:nvSpPr>
        <p:spPr>
          <a:xfrm>
            <a:off x="7300295" y="2124802"/>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10</a:t>
            </a:r>
          </a:p>
        </p:txBody>
      </p:sp>
      <p:sp>
        <p:nvSpPr>
          <p:cNvPr id="64" name="TextBox 63">
            <a:extLst>
              <a:ext uri="{FF2B5EF4-FFF2-40B4-BE49-F238E27FC236}">
                <a16:creationId xmlns:a16="http://schemas.microsoft.com/office/drawing/2014/main" id="{B7D41035-B96E-4E44-AC79-BBC6A9EEBA58}"/>
              </a:ext>
            </a:extLst>
          </p:cNvPr>
          <p:cNvSpPr txBox="1"/>
          <p:nvPr/>
        </p:nvSpPr>
        <p:spPr>
          <a:xfrm>
            <a:off x="1739107" y="2827270"/>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16</a:t>
            </a:r>
          </a:p>
        </p:txBody>
      </p:sp>
      <p:sp>
        <p:nvSpPr>
          <p:cNvPr id="65" name="TextBox 64">
            <a:extLst>
              <a:ext uri="{FF2B5EF4-FFF2-40B4-BE49-F238E27FC236}">
                <a16:creationId xmlns:a16="http://schemas.microsoft.com/office/drawing/2014/main" id="{1188E67C-428E-3C4B-8F23-16722BA6EA84}"/>
              </a:ext>
            </a:extLst>
          </p:cNvPr>
          <p:cNvSpPr txBox="1"/>
          <p:nvPr/>
        </p:nvSpPr>
        <p:spPr>
          <a:xfrm>
            <a:off x="2533562" y="2823037"/>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6</a:t>
            </a:r>
          </a:p>
        </p:txBody>
      </p:sp>
      <p:sp>
        <p:nvSpPr>
          <p:cNvPr id="66" name="TextBox 65">
            <a:extLst>
              <a:ext uri="{FF2B5EF4-FFF2-40B4-BE49-F238E27FC236}">
                <a16:creationId xmlns:a16="http://schemas.microsoft.com/office/drawing/2014/main" id="{4C201A71-04C5-4B40-A9FA-B97485BADD5E}"/>
              </a:ext>
            </a:extLst>
          </p:cNvPr>
          <p:cNvSpPr txBox="1"/>
          <p:nvPr/>
        </p:nvSpPr>
        <p:spPr>
          <a:xfrm>
            <a:off x="3328017" y="2823037"/>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23</a:t>
            </a:r>
          </a:p>
        </p:txBody>
      </p:sp>
      <p:sp>
        <p:nvSpPr>
          <p:cNvPr id="67" name="TextBox 66">
            <a:extLst>
              <a:ext uri="{FF2B5EF4-FFF2-40B4-BE49-F238E27FC236}">
                <a16:creationId xmlns:a16="http://schemas.microsoft.com/office/drawing/2014/main" id="{A17E3493-5B19-C548-B999-98AF3860B3E6}"/>
              </a:ext>
            </a:extLst>
          </p:cNvPr>
          <p:cNvSpPr txBox="1"/>
          <p:nvPr/>
        </p:nvSpPr>
        <p:spPr>
          <a:xfrm>
            <a:off x="4122473" y="2823037"/>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17</a:t>
            </a:r>
          </a:p>
        </p:txBody>
      </p:sp>
      <p:sp>
        <p:nvSpPr>
          <p:cNvPr id="68" name="TextBox 67">
            <a:extLst>
              <a:ext uri="{FF2B5EF4-FFF2-40B4-BE49-F238E27FC236}">
                <a16:creationId xmlns:a16="http://schemas.microsoft.com/office/drawing/2014/main" id="{BAECC89C-4369-DF4D-8FF2-7F0A8495CBF8}"/>
              </a:ext>
            </a:extLst>
          </p:cNvPr>
          <p:cNvSpPr txBox="1"/>
          <p:nvPr/>
        </p:nvSpPr>
        <p:spPr>
          <a:xfrm>
            <a:off x="4916928" y="2828338"/>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36</a:t>
            </a:r>
          </a:p>
        </p:txBody>
      </p:sp>
      <p:sp>
        <p:nvSpPr>
          <p:cNvPr id="69" name="TextBox 68">
            <a:extLst>
              <a:ext uri="{FF2B5EF4-FFF2-40B4-BE49-F238E27FC236}">
                <a16:creationId xmlns:a16="http://schemas.microsoft.com/office/drawing/2014/main" id="{F43E0241-D273-074F-A0F0-FC10D320E41E}"/>
              </a:ext>
            </a:extLst>
          </p:cNvPr>
          <p:cNvSpPr txBox="1"/>
          <p:nvPr/>
        </p:nvSpPr>
        <p:spPr>
          <a:xfrm>
            <a:off x="5711384" y="2828338"/>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5</a:t>
            </a:r>
          </a:p>
        </p:txBody>
      </p:sp>
      <p:sp>
        <p:nvSpPr>
          <p:cNvPr id="70" name="TextBox 69">
            <a:extLst>
              <a:ext uri="{FF2B5EF4-FFF2-40B4-BE49-F238E27FC236}">
                <a16:creationId xmlns:a16="http://schemas.microsoft.com/office/drawing/2014/main" id="{B0521B9A-B0A0-CB43-B907-516D50725652}"/>
              </a:ext>
            </a:extLst>
          </p:cNvPr>
          <p:cNvSpPr txBox="1"/>
          <p:nvPr/>
        </p:nvSpPr>
        <p:spPr>
          <a:xfrm>
            <a:off x="6505839" y="2828338"/>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35</a:t>
            </a:r>
          </a:p>
        </p:txBody>
      </p:sp>
      <p:sp>
        <p:nvSpPr>
          <p:cNvPr id="71" name="TextBox 70">
            <a:extLst>
              <a:ext uri="{FF2B5EF4-FFF2-40B4-BE49-F238E27FC236}">
                <a16:creationId xmlns:a16="http://schemas.microsoft.com/office/drawing/2014/main" id="{0BF41C66-B4A4-7A47-BFF6-4D112E8F3A34}"/>
              </a:ext>
            </a:extLst>
          </p:cNvPr>
          <p:cNvSpPr txBox="1"/>
          <p:nvPr/>
        </p:nvSpPr>
        <p:spPr>
          <a:xfrm>
            <a:off x="7300295" y="2828338"/>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26</a:t>
            </a:r>
          </a:p>
        </p:txBody>
      </p:sp>
      <p:sp>
        <p:nvSpPr>
          <p:cNvPr id="72" name="TextBox 71">
            <a:extLst>
              <a:ext uri="{FF2B5EF4-FFF2-40B4-BE49-F238E27FC236}">
                <a16:creationId xmlns:a16="http://schemas.microsoft.com/office/drawing/2014/main" id="{8BBC3F4D-BB7D-AD4E-9382-8F268CF96737}"/>
              </a:ext>
            </a:extLst>
          </p:cNvPr>
          <p:cNvSpPr txBox="1"/>
          <p:nvPr/>
        </p:nvSpPr>
        <p:spPr>
          <a:xfrm>
            <a:off x="1739107" y="3530807"/>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32</a:t>
            </a:r>
          </a:p>
        </p:txBody>
      </p:sp>
      <p:sp>
        <p:nvSpPr>
          <p:cNvPr id="73" name="TextBox 72">
            <a:extLst>
              <a:ext uri="{FF2B5EF4-FFF2-40B4-BE49-F238E27FC236}">
                <a16:creationId xmlns:a16="http://schemas.microsoft.com/office/drawing/2014/main" id="{C0AA6AF0-85CC-7544-A6D5-874B7AB69662}"/>
              </a:ext>
            </a:extLst>
          </p:cNvPr>
          <p:cNvSpPr txBox="1"/>
          <p:nvPr/>
        </p:nvSpPr>
        <p:spPr>
          <a:xfrm>
            <a:off x="2533562" y="3526573"/>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30</a:t>
            </a:r>
          </a:p>
        </p:txBody>
      </p:sp>
      <p:sp>
        <p:nvSpPr>
          <p:cNvPr id="74" name="TextBox 73">
            <a:extLst>
              <a:ext uri="{FF2B5EF4-FFF2-40B4-BE49-F238E27FC236}">
                <a16:creationId xmlns:a16="http://schemas.microsoft.com/office/drawing/2014/main" id="{8DB9FA56-401A-B243-931B-A4DC4095E255}"/>
              </a:ext>
            </a:extLst>
          </p:cNvPr>
          <p:cNvSpPr txBox="1"/>
          <p:nvPr/>
        </p:nvSpPr>
        <p:spPr>
          <a:xfrm>
            <a:off x="3328017" y="3526573"/>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a:t>
            </a:r>
          </a:p>
        </p:txBody>
      </p:sp>
      <p:sp>
        <p:nvSpPr>
          <p:cNvPr id="75" name="TextBox 74">
            <a:extLst>
              <a:ext uri="{FF2B5EF4-FFF2-40B4-BE49-F238E27FC236}">
                <a16:creationId xmlns:a16="http://schemas.microsoft.com/office/drawing/2014/main" id="{46EEAA73-F484-0149-918C-1CCFF2721B70}"/>
              </a:ext>
            </a:extLst>
          </p:cNvPr>
          <p:cNvSpPr txBox="1"/>
          <p:nvPr/>
        </p:nvSpPr>
        <p:spPr>
          <a:xfrm>
            <a:off x="4122473" y="3526573"/>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33</a:t>
            </a:r>
          </a:p>
        </p:txBody>
      </p:sp>
      <p:sp>
        <p:nvSpPr>
          <p:cNvPr id="76" name="TextBox 75">
            <a:extLst>
              <a:ext uri="{FF2B5EF4-FFF2-40B4-BE49-F238E27FC236}">
                <a16:creationId xmlns:a16="http://schemas.microsoft.com/office/drawing/2014/main" id="{1DDB93EA-FF1F-E749-8E3E-FFE591246178}"/>
              </a:ext>
            </a:extLst>
          </p:cNvPr>
          <p:cNvSpPr txBox="1"/>
          <p:nvPr/>
        </p:nvSpPr>
        <p:spPr>
          <a:xfrm>
            <a:off x="4916928" y="3531874"/>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13</a:t>
            </a:r>
          </a:p>
        </p:txBody>
      </p:sp>
      <p:sp>
        <p:nvSpPr>
          <p:cNvPr id="77" name="TextBox 76">
            <a:extLst>
              <a:ext uri="{FF2B5EF4-FFF2-40B4-BE49-F238E27FC236}">
                <a16:creationId xmlns:a16="http://schemas.microsoft.com/office/drawing/2014/main" id="{5B903083-AA39-C142-A037-286BAE56CF73}"/>
              </a:ext>
            </a:extLst>
          </p:cNvPr>
          <p:cNvSpPr txBox="1"/>
          <p:nvPr/>
        </p:nvSpPr>
        <p:spPr>
          <a:xfrm>
            <a:off x="5711384" y="3531874"/>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18</a:t>
            </a:r>
          </a:p>
        </p:txBody>
      </p:sp>
      <p:sp>
        <p:nvSpPr>
          <p:cNvPr id="78" name="TextBox 77">
            <a:extLst>
              <a:ext uri="{FF2B5EF4-FFF2-40B4-BE49-F238E27FC236}">
                <a16:creationId xmlns:a16="http://schemas.microsoft.com/office/drawing/2014/main" id="{E446187E-B694-6841-A2A4-2CD0D2981D0E}"/>
              </a:ext>
            </a:extLst>
          </p:cNvPr>
          <p:cNvSpPr txBox="1"/>
          <p:nvPr/>
        </p:nvSpPr>
        <p:spPr>
          <a:xfrm>
            <a:off x="6505839" y="3531874"/>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21</a:t>
            </a:r>
          </a:p>
        </p:txBody>
      </p:sp>
      <p:sp>
        <p:nvSpPr>
          <p:cNvPr id="79" name="TextBox 78">
            <a:extLst>
              <a:ext uri="{FF2B5EF4-FFF2-40B4-BE49-F238E27FC236}">
                <a16:creationId xmlns:a16="http://schemas.microsoft.com/office/drawing/2014/main" id="{EBF762F6-81E1-0F48-85B2-ABFBDDBAA678}"/>
              </a:ext>
            </a:extLst>
          </p:cNvPr>
          <p:cNvSpPr txBox="1"/>
          <p:nvPr/>
        </p:nvSpPr>
        <p:spPr>
          <a:xfrm>
            <a:off x="7300295" y="3531874"/>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7</a:t>
            </a:r>
          </a:p>
        </p:txBody>
      </p:sp>
      <p:sp>
        <p:nvSpPr>
          <p:cNvPr id="80" name="TextBox 79">
            <a:extLst>
              <a:ext uri="{FF2B5EF4-FFF2-40B4-BE49-F238E27FC236}">
                <a16:creationId xmlns:a16="http://schemas.microsoft.com/office/drawing/2014/main" id="{A5E39A14-B5B3-D14E-829A-218BD01203CB}"/>
              </a:ext>
            </a:extLst>
          </p:cNvPr>
          <p:cNvSpPr txBox="1"/>
          <p:nvPr/>
        </p:nvSpPr>
        <p:spPr>
          <a:xfrm>
            <a:off x="1739107" y="4234343"/>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11</a:t>
            </a:r>
          </a:p>
        </p:txBody>
      </p:sp>
      <p:sp>
        <p:nvSpPr>
          <p:cNvPr id="81" name="TextBox 80">
            <a:extLst>
              <a:ext uri="{FF2B5EF4-FFF2-40B4-BE49-F238E27FC236}">
                <a16:creationId xmlns:a16="http://schemas.microsoft.com/office/drawing/2014/main" id="{72FCF3AC-7E3E-9544-B09B-C158CED41A72}"/>
              </a:ext>
            </a:extLst>
          </p:cNvPr>
          <p:cNvSpPr txBox="1"/>
          <p:nvPr/>
        </p:nvSpPr>
        <p:spPr>
          <a:xfrm>
            <a:off x="2533562" y="4230109"/>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38</a:t>
            </a:r>
          </a:p>
        </p:txBody>
      </p:sp>
      <p:sp>
        <p:nvSpPr>
          <p:cNvPr id="82" name="TextBox 81">
            <a:extLst>
              <a:ext uri="{FF2B5EF4-FFF2-40B4-BE49-F238E27FC236}">
                <a16:creationId xmlns:a16="http://schemas.microsoft.com/office/drawing/2014/main" id="{2F8E06FE-DC64-2E4C-9CAE-E94ED2765F20}"/>
              </a:ext>
            </a:extLst>
          </p:cNvPr>
          <p:cNvSpPr txBox="1"/>
          <p:nvPr/>
        </p:nvSpPr>
        <p:spPr>
          <a:xfrm>
            <a:off x="3328017" y="4230109"/>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37</a:t>
            </a:r>
          </a:p>
        </p:txBody>
      </p:sp>
      <p:sp>
        <p:nvSpPr>
          <p:cNvPr id="83" name="TextBox 82">
            <a:extLst>
              <a:ext uri="{FF2B5EF4-FFF2-40B4-BE49-F238E27FC236}">
                <a16:creationId xmlns:a16="http://schemas.microsoft.com/office/drawing/2014/main" id="{B2145B72-9630-8F45-ACA5-163636955590}"/>
              </a:ext>
            </a:extLst>
          </p:cNvPr>
          <p:cNvSpPr txBox="1"/>
          <p:nvPr/>
        </p:nvSpPr>
        <p:spPr>
          <a:xfrm>
            <a:off x="4122473" y="4230109"/>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31</a:t>
            </a:r>
          </a:p>
        </p:txBody>
      </p:sp>
      <p:sp>
        <p:nvSpPr>
          <p:cNvPr id="84" name="TextBox 83">
            <a:extLst>
              <a:ext uri="{FF2B5EF4-FFF2-40B4-BE49-F238E27FC236}">
                <a16:creationId xmlns:a16="http://schemas.microsoft.com/office/drawing/2014/main" id="{22F69F27-FFF1-A84D-8790-1FFBB47408E5}"/>
              </a:ext>
            </a:extLst>
          </p:cNvPr>
          <p:cNvSpPr txBox="1"/>
          <p:nvPr/>
        </p:nvSpPr>
        <p:spPr>
          <a:xfrm>
            <a:off x="4916928" y="4235410"/>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9</a:t>
            </a:r>
          </a:p>
        </p:txBody>
      </p:sp>
      <p:sp>
        <p:nvSpPr>
          <p:cNvPr id="85" name="TextBox 84">
            <a:extLst>
              <a:ext uri="{FF2B5EF4-FFF2-40B4-BE49-F238E27FC236}">
                <a16:creationId xmlns:a16="http://schemas.microsoft.com/office/drawing/2014/main" id="{24318623-3731-BC42-A9F2-B31BA1195EAA}"/>
              </a:ext>
            </a:extLst>
          </p:cNvPr>
          <p:cNvSpPr txBox="1"/>
          <p:nvPr/>
        </p:nvSpPr>
        <p:spPr>
          <a:xfrm>
            <a:off x="5711384" y="4235410"/>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39</a:t>
            </a:r>
          </a:p>
        </p:txBody>
      </p:sp>
      <p:sp>
        <p:nvSpPr>
          <p:cNvPr id="86" name="TextBox 85">
            <a:extLst>
              <a:ext uri="{FF2B5EF4-FFF2-40B4-BE49-F238E27FC236}">
                <a16:creationId xmlns:a16="http://schemas.microsoft.com/office/drawing/2014/main" id="{E6A77E6E-31B0-294F-A928-9C686111A333}"/>
              </a:ext>
            </a:extLst>
          </p:cNvPr>
          <p:cNvSpPr txBox="1"/>
          <p:nvPr/>
        </p:nvSpPr>
        <p:spPr>
          <a:xfrm>
            <a:off x="6505839" y="4235410"/>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34</a:t>
            </a:r>
          </a:p>
        </p:txBody>
      </p:sp>
      <p:sp>
        <p:nvSpPr>
          <p:cNvPr id="87" name="TextBox 86">
            <a:extLst>
              <a:ext uri="{FF2B5EF4-FFF2-40B4-BE49-F238E27FC236}">
                <a16:creationId xmlns:a16="http://schemas.microsoft.com/office/drawing/2014/main" id="{D2132D23-65FF-BA46-80D1-C92A09F0DFF2}"/>
              </a:ext>
            </a:extLst>
          </p:cNvPr>
          <p:cNvSpPr txBox="1"/>
          <p:nvPr/>
        </p:nvSpPr>
        <p:spPr>
          <a:xfrm>
            <a:off x="7300295" y="4235410"/>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40</a:t>
            </a:r>
          </a:p>
        </p:txBody>
      </p:sp>
      <p:cxnSp>
        <p:nvCxnSpPr>
          <p:cNvPr id="44" name="Straight Connector 43">
            <a:extLst>
              <a:ext uri="{FF2B5EF4-FFF2-40B4-BE49-F238E27FC236}">
                <a16:creationId xmlns:a16="http://schemas.microsoft.com/office/drawing/2014/main" id="{0246E917-EE39-174D-82E3-D3DBBC348263}"/>
              </a:ext>
            </a:extLst>
          </p:cNvPr>
          <p:cNvCxnSpPr>
            <a:cxnSpLocks/>
            <a:stCxn id="4" idx="3"/>
            <a:endCxn id="14" idx="1"/>
          </p:cNvCxnSpPr>
          <p:nvPr/>
        </p:nvCxnSpPr>
        <p:spPr>
          <a:xfrm flipV="1">
            <a:off x="2261218" y="1582668"/>
            <a:ext cx="272344"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47" name="Straight Connector 46">
            <a:extLst>
              <a:ext uri="{FF2B5EF4-FFF2-40B4-BE49-F238E27FC236}">
                <a16:creationId xmlns:a16="http://schemas.microsoft.com/office/drawing/2014/main" id="{FAC3DD79-296B-D047-9CBC-3E771A6E845F}"/>
              </a:ext>
            </a:extLst>
          </p:cNvPr>
          <p:cNvCxnSpPr>
            <a:cxnSpLocks/>
            <a:stCxn id="4" idx="2"/>
            <a:endCxn id="56" idx="0"/>
          </p:cNvCxnSpPr>
          <p:nvPr/>
        </p:nvCxnSpPr>
        <p:spPr>
          <a:xfrm>
            <a:off x="2000163" y="1753603"/>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50" name="Straight Connector 49">
            <a:extLst>
              <a:ext uri="{FF2B5EF4-FFF2-40B4-BE49-F238E27FC236}">
                <a16:creationId xmlns:a16="http://schemas.microsoft.com/office/drawing/2014/main" id="{99D43443-315D-FC46-9602-0066E759E974}"/>
              </a:ext>
            </a:extLst>
          </p:cNvPr>
          <p:cNvCxnSpPr>
            <a:cxnSpLocks/>
            <a:stCxn id="15" idx="2"/>
            <a:endCxn id="58" idx="0"/>
          </p:cNvCxnSpPr>
          <p:nvPr/>
        </p:nvCxnSpPr>
        <p:spPr>
          <a:xfrm>
            <a:off x="3589073" y="1749370"/>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88" name="Straight Connector 87">
            <a:extLst>
              <a:ext uri="{FF2B5EF4-FFF2-40B4-BE49-F238E27FC236}">
                <a16:creationId xmlns:a16="http://schemas.microsoft.com/office/drawing/2014/main" id="{529AD107-880A-6A4E-8711-D9159859F2FE}"/>
              </a:ext>
            </a:extLst>
          </p:cNvPr>
          <p:cNvCxnSpPr>
            <a:cxnSpLocks/>
            <a:stCxn id="15" idx="2"/>
            <a:endCxn id="59" idx="0"/>
          </p:cNvCxnSpPr>
          <p:nvPr/>
        </p:nvCxnSpPr>
        <p:spPr>
          <a:xfrm>
            <a:off x="3589073" y="1749370"/>
            <a:ext cx="794456"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89" name="Straight Connector 88">
            <a:extLst>
              <a:ext uri="{FF2B5EF4-FFF2-40B4-BE49-F238E27FC236}">
                <a16:creationId xmlns:a16="http://schemas.microsoft.com/office/drawing/2014/main" id="{DFB89E6F-0BF1-C241-B8F7-EE884D9828DF}"/>
              </a:ext>
            </a:extLst>
          </p:cNvPr>
          <p:cNvCxnSpPr>
            <a:cxnSpLocks/>
            <a:stCxn id="57" idx="0"/>
            <a:endCxn id="15" idx="2"/>
          </p:cNvCxnSpPr>
          <p:nvPr/>
        </p:nvCxnSpPr>
        <p:spPr>
          <a:xfrm flipV="1">
            <a:off x="2794618" y="1749370"/>
            <a:ext cx="794455"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90" name="Straight Connector 89">
            <a:extLst>
              <a:ext uri="{FF2B5EF4-FFF2-40B4-BE49-F238E27FC236}">
                <a16:creationId xmlns:a16="http://schemas.microsoft.com/office/drawing/2014/main" id="{19A587B6-07C2-AC4A-BD91-C2D792FFFA63}"/>
              </a:ext>
            </a:extLst>
          </p:cNvPr>
          <p:cNvCxnSpPr>
            <a:cxnSpLocks/>
            <a:stCxn id="57" idx="0"/>
          </p:cNvCxnSpPr>
          <p:nvPr/>
        </p:nvCxnSpPr>
        <p:spPr>
          <a:xfrm flipV="1">
            <a:off x="2794618" y="1749435"/>
            <a:ext cx="0" cy="370066"/>
          </a:xfrm>
          <a:prstGeom prst="line">
            <a:avLst/>
          </a:prstGeom>
        </p:spPr>
        <p:style>
          <a:lnRef idx="2">
            <a:schemeClr val="accent1"/>
          </a:lnRef>
          <a:fillRef idx="0">
            <a:schemeClr val="accent1"/>
          </a:fillRef>
          <a:effectRef idx="1">
            <a:schemeClr val="accent1"/>
          </a:effectRef>
          <a:fontRef idx="minor">
            <a:schemeClr val="tx1"/>
          </a:fontRef>
        </p:style>
      </p:cxnSp>
      <p:cxnSp>
        <p:nvCxnSpPr>
          <p:cNvPr id="91" name="Straight Connector 90">
            <a:extLst>
              <a:ext uri="{FF2B5EF4-FFF2-40B4-BE49-F238E27FC236}">
                <a16:creationId xmlns:a16="http://schemas.microsoft.com/office/drawing/2014/main" id="{CE2154DB-B9AD-9D4A-B1C7-4D73CE394D18}"/>
              </a:ext>
            </a:extLst>
          </p:cNvPr>
          <p:cNvCxnSpPr>
            <a:cxnSpLocks/>
            <a:stCxn id="15" idx="2"/>
            <a:endCxn id="60" idx="0"/>
          </p:cNvCxnSpPr>
          <p:nvPr/>
        </p:nvCxnSpPr>
        <p:spPr>
          <a:xfrm>
            <a:off x="3589073" y="1749370"/>
            <a:ext cx="1588911" cy="375432"/>
          </a:xfrm>
          <a:prstGeom prst="line">
            <a:avLst/>
          </a:prstGeom>
        </p:spPr>
        <p:style>
          <a:lnRef idx="2">
            <a:schemeClr val="accent1"/>
          </a:lnRef>
          <a:fillRef idx="0">
            <a:schemeClr val="accent1"/>
          </a:fillRef>
          <a:effectRef idx="1">
            <a:schemeClr val="accent1"/>
          </a:effectRef>
          <a:fontRef idx="minor">
            <a:schemeClr val="tx1"/>
          </a:fontRef>
        </p:style>
      </p:cxnSp>
      <p:cxnSp>
        <p:nvCxnSpPr>
          <p:cNvPr id="92" name="Straight Connector 91">
            <a:extLst>
              <a:ext uri="{FF2B5EF4-FFF2-40B4-BE49-F238E27FC236}">
                <a16:creationId xmlns:a16="http://schemas.microsoft.com/office/drawing/2014/main" id="{F7E0A2FF-EC14-FD4C-8224-C9F15E772BD8}"/>
              </a:ext>
            </a:extLst>
          </p:cNvPr>
          <p:cNvCxnSpPr>
            <a:cxnSpLocks/>
            <a:stCxn id="59" idx="2"/>
            <a:endCxn id="67" idx="0"/>
          </p:cNvCxnSpPr>
          <p:nvPr/>
        </p:nvCxnSpPr>
        <p:spPr>
          <a:xfrm>
            <a:off x="4383529" y="2452906"/>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93" name="Straight Connector 92">
            <a:extLst>
              <a:ext uri="{FF2B5EF4-FFF2-40B4-BE49-F238E27FC236}">
                <a16:creationId xmlns:a16="http://schemas.microsoft.com/office/drawing/2014/main" id="{2FDC0327-5C78-0D4A-9328-CEB7FC095D01}"/>
              </a:ext>
            </a:extLst>
          </p:cNvPr>
          <p:cNvCxnSpPr>
            <a:cxnSpLocks/>
            <a:stCxn id="59" idx="2"/>
            <a:endCxn id="66" idx="0"/>
          </p:cNvCxnSpPr>
          <p:nvPr/>
        </p:nvCxnSpPr>
        <p:spPr>
          <a:xfrm flipH="1">
            <a:off x="3589073" y="2452906"/>
            <a:ext cx="794456"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94" name="Straight Connector 93">
            <a:extLst>
              <a:ext uri="{FF2B5EF4-FFF2-40B4-BE49-F238E27FC236}">
                <a16:creationId xmlns:a16="http://schemas.microsoft.com/office/drawing/2014/main" id="{8760DF90-3DDE-B044-8D86-EDF6DD5690BF}"/>
              </a:ext>
            </a:extLst>
          </p:cNvPr>
          <p:cNvCxnSpPr>
            <a:cxnSpLocks/>
          </p:cNvCxnSpPr>
          <p:nvPr/>
        </p:nvCxnSpPr>
        <p:spPr>
          <a:xfrm flipH="1">
            <a:off x="2794618" y="2452970"/>
            <a:ext cx="794455"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95" name="Straight Connector 94">
            <a:extLst>
              <a:ext uri="{FF2B5EF4-FFF2-40B4-BE49-F238E27FC236}">
                <a16:creationId xmlns:a16="http://schemas.microsoft.com/office/drawing/2014/main" id="{D3813EEE-580F-2440-ABAF-AAB688063CE4}"/>
              </a:ext>
            </a:extLst>
          </p:cNvPr>
          <p:cNvCxnSpPr>
            <a:cxnSpLocks/>
          </p:cNvCxnSpPr>
          <p:nvPr/>
        </p:nvCxnSpPr>
        <p:spPr>
          <a:xfrm flipH="1">
            <a:off x="2000163" y="2452970"/>
            <a:ext cx="794455"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96" name="Straight Connector 95">
            <a:extLst>
              <a:ext uri="{FF2B5EF4-FFF2-40B4-BE49-F238E27FC236}">
                <a16:creationId xmlns:a16="http://schemas.microsoft.com/office/drawing/2014/main" id="{144571A3-058C-0640-B447-9CC750E36C0F}"/>
              </a:ext>
            </a:extLst>
          </p:cNvPr>
          <p:cNvCxnSpPr>
            <a:cxnSpLocks/>
            <a:endCxn id="65" idx="0"/>
          </p:cNvCxnSpPr>
          <p:nvPr/>
        </p:nvCxnSpPr>
        <p:spPr>
          <a:xfrm>
            <a:off x="2000163" y="2452970"/>
            <a:ext cx="794455"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97" name="Straight Connector 96">
            <a:extLst>
              <a:ext uri="{FF2B5EF4-FFF2-40B4-BE49-F238E27FC236}">
                <a16:creationId xmlns:a16="http://schemas.microsoft.com/office/drawing/2014/main" id="{F8880FD0-018C-6D46-8B92-B08369612056}"/>
              </a:ext>
            </a:extLst>
          </p:cNvPr>
          <p:cNvCxnSpPr>
            <a:cxnSpLocks/>
            <a:stCxn id="64" idx="2"/>
          </p:cNvCxnSpPr>
          <p:nvPr/>
        </p:nvCxnSpPr>
        <p:spPr>
          <a:xfrm>
            <a:off x="2000163" y="3160675"/>
            <a:ext cx="794454" cy="374365"/>
          </a:xfrm>
          <a:prstGeom prst="line">
            <a:avLst/>
          </a:prstGeom>
        </p:spPr>
        <p:style>
          <a:lnRef idx="2">
            <a:schemeClr val="accent1"/>
          </a:lnRef>
          <a:fillRef idx="0">
            <a:schemeClr val="accent1"/>
          </a:fillRef>
          <a:effectRef idx="1">
            <a:schemeClr val="accent1"/>
          </a:effectRef>
          <a:fontRef idx="minor">
            <a:schemeClr val="tx1"/>
          </a:fontRef>
        </p:style>
      </p:cxnSp>
      <p:cxnSp>
        <p:nvCxnSpPr>
          <p:cNvPr id="98" name="Straight Connector 97">
            <a:extLst>
              <a:ext uri="{FF2B5EF4-FFF2-40B4-BE49-F238E27FC236}">
                <a16:creationId xmlns:a16="http://schemas.microsoft.com/office/drawing/2014/main" id="{596ED606-FFD1-9A44-8AD6-FDF1BA640DE4}"/>
              </a:ext>
            </a:extLst>
          </p:cNvPr>
          <p:cNvCxnSpPr>
            <a:cxnSpLocks/>
            <a:stCxn id="64" idx="2"/>
            <a:endCxn id="72" idx="0"/>
          </p:cNvCxnSpPr>
          <p:nvPr/>
        </p:nvCxnSpPr>
        <p:spPr>
          <a:xfrm>
            <a:off x="2000163" y="3160675"/>
            <a:ext cx="0" cy="370132"/>
          </a:xfrm>
          <a:prstGeom prst="line">
            <a:avLst/>
          </a:prstGeom>
        </p:spPr>
        <p:style>
          <a:lnRef idx="2">
            <a:schemeClr val="accent1"/>
          </a:lnRef>
          <a:fillRef idx="0">
            <a:schemeClr val="accent1"/>
          </a:fillRef>
          <a:effectRef idx="1">
            <a:schemeClr val="accent1"/>
          </a:effectRef>
          <a:fontRef idx="minor">
            <a:schemeClr val="tx1"/>
          </a:fontRef>
        </p:style>
      </p:cxnSp>
      <p:cxnSp>
        <p:nvCxnSpPr>
          <p:cNvPr id="99" name="Straight Connector 98">
            <a:extLst>
              <a:ext uri="{FF2B5EF4-FFF2-40B4-BE49-F238E27FC236}">
                <a16:creationId xmlns:a16="http://schemas.microsoft.com/office/drawing/2014/main" id="{16C03237-0EC4-9B4A-A51A-F318F934EF35}"/>
              </a:ext>
            </a:extLst>
          </p:cNvPr>
          <p:cNvCxnSpPr>
            <a:cxnSpLocks/>
            <a:stCxn id="64" idx="2"/>
            <a:endCxn id="74" idx="0"/>
          </p:cNvCxnSpPr>
          <p:nvPr/>
        </p:nvCxnSpPr>
        <p:spPr>
          <a:xfrm>
            <a:off x="2000163" y="3160675"/>
            <a:ext cx="1588910" cy="36589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0" name="Straight Connector 99">
            <a:extLst>
              <a:ext uri="{FF2B5EF4-FFF2-40B4-BE49-F238E27FC236}">
                <a16:creationId xmlns:a16="http://schemas.microsoft.com/office/drawing/2014/main" id="{1F70A007-67AE-E041-951F-924DE34DA292}"/>
              </a:ext>
            </a:extLst>
          </p:cNvPr>
          <p:cNvCxnSpPr>
            <a:cxnSpLocks/>
            <a:endCxn id="75" idx="0"/>
          </p:cNvCxnSpPr>
          <p:nvPr/>
        </p:nvCxnSpPr>
        <p:spPr>
          <a:xfrm>
            <a:off x="2000163" y="3152273"/>
            <a:ext cx="2383366" cy="3743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1" name="Straight Connector 100">
            <a:extLst>
              <a:ext uri="{FF2B5EF4-FFF2-40B4-BE49-F238E27FC236}">
                <a16:creationId xmlns:a16="http://schemas.microsoft.com/office/drawing/2014/main" id="{8C664D7A-07EC-3649-95C3-23734AEDA8AC}"/>
              </a:ext>
            </a:extLst>
          </p:cNvPr>
          <p:cNvCxnSpPr>
            <a:cxnSpLocks/>
            <a:endCxn id="76" idx="0"/>
          </p:cNvCxnSpPr>
          <p:nvPr/>
        </p:nvCxnSpPr>
        <p:spPr>
          <a:xfrm>
            <a:off x="2000162" y="3193103"/>
            <a:ext cx="3177822" cy="338771"/>
          </a:xfrm>
          <a:prstGeom prst="line">
            <a:avLst/>
          </a:prstGeom>
        </p:spPr>
        <p:style>
          <a:lnRef idx="2">
            <a:schemeClr val="accent1"/>
          </a:lnRef>
          <a:fillRef idx="0">
            <a:schemeClr val="accent1"/>
          </a:fillRef>
          <a:effectRef idx="1">
            <a:schemeClr val="accent1"/>
          </a:effectRef>
          <a:fontRef idx="minor">
            <a:schemeClr val="tx1"/>
          </a:fontRef>
        </p:style>
      </p:cxnSp>
      <p:cxnSp>
        <p:nvCxnSpPr>
          <p:cNvPr id="102" name="Straight Connector 101">
            <a:extLst>
              <a:ext uri="{FF2B5EF4-FFF2-40B4-BE49-F238E27FC236}">
                <a16:creationId xmlns:a16="http://schemas.microsoft.com/office/drawing/2014/main" id="{634D4E10-F2A3-554A-B3F4-9871B794BE6D}"/>
              </a:ext>
            </a:extLst>
          </p:cNvPr>
          <p:cNvCxnSpPr>
            <a:cxnSpLocks/>
            <a:stCxn id="65" idx="2"/>
            <a:endCxn id="73" idx="0"/>
          </p:cNvCxnSpPr>
          <p:nvPr/>
        </p:nvCxnSpPr>
        <p:spPr>
          <a:xfrm>
            <a:off x="2794618" y="3156442"/>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03" name="Straight Connector 102">
            <a:extLst>
              <a:ext uri="{FF2B5EF4-FFF2-40B4-BE49-F238E27FC236}">
                <a16:creationId xmlns:a16="http://schemas.microsoft.com/office/drawing/2014/main" id="{C49E795F-EA08-1A40-85B8-30ABB4C09AAD}"/>
              </a:ext>
            </a:extLst>
          </p:cNvPr>
          <p:cNvCxnSpPr>
            <a:cxnSpLocks/>
          </p:cNvCxnSpPr>
          <p:nvPr/>
        </p:nvCxnSpPr>
        <p:spPr>
          <a:xfrm>
            <a:off x="3589073" y="3164973"/>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4" name="Straight Connector 103">
            <a:extLst>
              <a:ext uri="{FF2B5EF4-FFF2-40B4-BE49-F238E27FC236}">
                <a16:creationId xmlns:a16="http://schemas.microsoft.com/office/drawing/2014/main" id="{E7DE9716-8895-CD43-80F1-EFC9D5B1966D}"/>
              </a:ext>
            </a:extLst>
          </p:cNvPr>
          <p:cNvCxnSpPr>
            <a:cxnSpLocks/>
          </p:cNvCxnSpPr>
          <p:nvPr/>
        </p:nvCxnSpPr>
        <p:spPr>
          <a:xfrm>
            <a:off x="4385556" y="3154390"/>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5" name="Straight Connector 104">
            <a:extLst>
              <a:ext uri="{FF2B5EF4-FFF2-40B4-BE49-F238E27FC236}">
                <a16:creationId xmlns:a16="http://schemas.microsoft.com/office/drawing/2014/main" id="{8E4D40CB-5502-564D-A583-F8F09FD4F530}"/>
              </a:ext>
            </a:extLst>
          </p:cNvPr>
          <p:cNvCxnSpPr>
            <a:cxnSpLocks/>
          </p:cNvCxnSpPr>
          <p:nvPr/>
        </p:nvCxnSpPr>
        <p:spPr>
          <a:xfrm>
            <a:off x="5177983" y="3173440"/>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6" name="Straight Connector 105">
            <a:extLst>
              <a:ext uri="{FF2B5EF4-FFF2-40B4-BE49-F238E27FC236}">
                <a16:creationId xmlns:a16="http://schemas.microsoft.com/office/drawing/2014/main" id="{2CAEF30E-98E0-9F4E-ACE6-B581F0EBE443}"/>
              </a:ext>
            </a:extLst>
          </p:cNvPr>
          <p:cNvCxnSpPr>
            <a:cxnSpLocks/>
          </p:cNvCxnSpPr>
          <p:nvPr/>
        </p:nvCxnSpPr>
        <p:spPr>
          <a:xfrm>
            <a:off x="5972439" y="3173440"/>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7" name="Straight Connector 106">
            <a:extLst>
              <a:ext uri="{FF2B5EF4-FFF2-40B4-BE49-F238E27FC236}">
                <a16:creationId xmlns:a16="http://schemas.microsoft.com/office/drawing/2014/main" id="{0DB5D27E-7117-4640-9A41-3CCDCF585DD4}"/>
              </a:ext>
            </a:extLst>
          </p:cNvPr>
          <p:cNvCxnSpPr>
            <a:cxnSpLocks/>
          </p:cNvCxnSpPr>
          <p:nvPr/>
        </p:nvCxnSpPr>
        <p:spPr>
          <a:xfrm>
            <a:off x="6766894" y="3160740"/>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8" name="Straight Connector 107">
            <a:extLst>
              <a:ext uri="{FF2B5EF4-FFF2-40B4-BE49-F238E27FC236}">
                <a16:creationId xmlns:a16="http://schemas.microsoft.com/office/drawing/2014/main" id="{2EBBDA19-FCFA-C945-8071-8691D1D59A1B}"/>
              </a:ext>
            </a:extLst>
          </p:cNvPr>
          <p:cNvCxnSpPr>
            <a:cxnSpLocks/>
          </p:cNvCxnSpPr>
          <p:nvPr/>
        </p:nvCxnSpPr>
        <p:spPr>
          <a:xfrm>
            <a:off x="7561350" y="3160740"/>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9" name="Straight Connector 108">
            <a:extLst>
              <a:ext uri="{FF2B5EF4-FFF2-40B4-BE49-F238E27FC236}">
                <a16:creationId xmlns:a16="http://schemas.microsoft.com/office/drawing/2014/main" id="{6B32D841-4DBC-7B49-A209-D39DC75A0BF1}"/>
              </a:ext>
            </a:extLst>
          </p:cNvPr>
          <p:cNvCxnSpPr>
            <a:cxnSpLocks/>
            <a:stCxn id="55" idx="2"/>
            <a:endCxn id="63" idx="0"/>
          </p:cNvCxnSpPr>
          <p:nvPr/>
        </p:nvCxnSpPr>
        <p:spPr>
          <a:xfrm>
            <a:off x="7561351" y="1754671"/>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10" name="Straight Connector 109">
            <a:extLst>
              <a:ext uri="{FF2B5EF4-FFF2-40B4-BE49-F238E27FC236}">
                <a16:creationId xmlns:a16="http://schemas.microsoft.com/office/drawing/2014/main" id="{810FE7AD-42F3-F345-A3A9-ED1873A57E1E}"/>
              </a:ext>
            </a:extLst>
          </p:cNvPr>
          <p:cNvCxnSpPr>
            <a:cxnSpLocks/>
            <a:stCxn id="54" idx="2"/>
            <a:endCxn id="62" idx="0"/>
          </p:cNvCxnSpPr>
          <p:nvPr/>
        </p:nvCxnSpPr>
        <p:spPr>
          <a:xfrm>
            <a:off x="6766895" y="1754671"/>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11" name="Straight Connector 110">
            <a:extLst>
              <a:ext uri="{FF2B5EF4-FFF2-40B4-BE49-F238E27FC236}">
                <a16:creationId xmlns:a16="http://schemas.microsoft.com/office/drawing/2014/main" id="{6FBDA2D1-2530-744A-B00C-62B441EFA73C}"/>
              </a:ext>
            </a:extLst>
          </p:cNvPr>
          <p:cNvCxnSpPr>
            <a:cxnSpLocks/>
            <a:stCxn id="55" idx="1"/>
            <a:endCxn id="54" idx="3"/>
          </p:cNvCxnSpPr>
          <p:nvPr/>
        </p:nvCxnSpPr>
        <p:spPr>
          <a:xfrm flipH="1">
            <a:off x="7027950" y="1587969"/>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2" name="Straight Connector 111">
            <a:extLst>
              <a:ext uri="{FF2B5EF4-FFF2-40B4-BE49-F238E27FC236}">
                <a16:creationId xmlns:a16="http://schemas.microsoft.com/office/drawing/2014/main" id="{560BA233-4278-7842-9B6D-1EEC3AB92C32}"/>
              </a:ext>
            </a:extLst>
          </p:cNvPr>
          <p:cNvCxnSpPr>
            <a:cxnSpLocks/>
            <a:stCxn id="63" idx="1"/>
            <a:endCxn id="62" idx="3"/>
          </p:cNvCxnSpPr>
          <p:nvPr/>
        </p:nvCxnSpPr>
        <p:spPr>
          <a:xfrm flipH="1">
            <a:off x="7027950" y="2291505"/>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3" name="Straight Connector 112">
            <a:extLst>
              <a:ext uri="{FF2B5EF4-FFF2-40B4-BE49-F238E27FC236}">
                <a16:creationId xmlns:a16="http://schemas.microsoft.com/office/drawing/2014/main" id="{F587E093-B122-7B42-A05C-CFBF17CA9346}"/>
              </a:ext>
            </a:extLst>
          </p:cNvPr>
          <p:cNvCxnSpPr>
            <a:cxnSpLocks/>
          </p:cNvCxnSpPr>
          <p:nvPr/>
        </p:nvCxnSpPr>
        <p:spPr>
          <a:xfrm flipH="1">
            <a:off x="7027950" y="2995073"/>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4" name="Straight Connector 113">
            <a:extLst>
              <a:ext uri="{FF2B5EF4-FFF2-40B4-BE49-F238E27FC236}">
                <a16:creationId xmlns:a16="http://schemas.microsoft.com/office/drawing/2014/main" id="{F5A0074B-8320-C948-B801-A556AD7CD9D9}"/>
              </a:ext>
            </a:extLst>
          </p:cNvPr>
          <p:cNvCxnSpPr>
            <a:cxnSpLocks/>
          </p:cNvCxnSpPr>
          <p:nvPr/>
        </p:nvCxnSpPr>
        <p:spPr>
          <a:xfrm flipH="1">
            <a:off x="6233495" y="1582699"/>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5" name="Straight Connector 114">
            <a:extLst>
              <a:ext uri="{FF2B5EF4-FFF2-40B4-BE49-F238E27FC236}">
                <a16:creationId xmlns:a16="http://schemas.microsoft.com/office/drawing/2014/main" id="{6B2FA80B-EDF0-4945-9CED-FBE4AF1D9C6F}"/>
              </a:ext>
            </a:extLst>
          </p:cNvPr>
          <p:cNvCxnSpPr>
            <a:cxnSpLocks/>
          </p:cNvCxnSpPr>
          <p:nvPr/>
        </p:nvCxnSpPr>
        <p:spPr>
          <a:xfrm flipH="1">
            <a:off x="5439039" y="1595332"/>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6" name="Straight Connector 115">
            <a:extLst>
              <a:ext uri="{FF2B5EF4-FFF2-40B4-BE49-F238E27FC236}">
                <a16:creationId xmlns:a16="http://schemas.microsoft.com/office/drawing/2014/main" id="{EE9F09AF-D5F8-5D45-B450-A7D6CA845646}"/>
              </a:ext>
            </a:extLst>
          </p:cNvPr>
          <p:cNvCxnSpPr>
            <a:cxnSpLocks/>
          </p:cNvCxnSpPr>
          <p:nvPr/>
        </p:nvCxnSpPr>
        <p:spPr>
          <a:xfrm flipH="1">
            <a:off x="4644583" y="1607965"/>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7" name="Straight Connector 116">
            <a:extLst>
              <a:ext uri="{FF2B5EF4-FFF2-40B4-BE49-F238E27FC236}">
                <a16:creationId xmlns:a16="http://schemas.microsoft.com/office/drawing/2014/main" id="{D68AE0FC-5EC5-2A4E-A2DA-F2B801F83502}"/>
              </a:ext>
            </a:extLst>
          </p:cNvPr>
          <p:cNvCxnSpPr>
            <a:cxnSpLocks/>
            <a:stCxn id="60" idx="0"/>
            <a:endCxn id="17" idx="2"/>
          </p:cNvCxnSpPr>
          <p:nvPr/>
        </p:nvCxnSpPr>
        <p:spPr>
          <a:xfrm flipV="1">
            <a:off x="5177984" y="1754671"/>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18" name="Straight Connector 117">
            <a:extLst>
              <a:ext uri="{FF2B5EF4-FFF2-40B4-BE49-F238E27FC236}">
                <a16:creationId xmlns:a16="http://schemas.microsoft.com/office/drawing/2014/main" id="{62CA7CAB-2443-C547-95B4-E7957B0F76AC}"/>
              </a:ext>
            </a:extLst>
          </p:cNvPr>
          <p:cNvCxnSpPr>
            <a:cxnSpLocks/>
            <a:stCxn id="61" idx="0"/>
            <a:endCxn id="53" idx="2"/>
          </p:cNvCxnSpPr>
          <p:nvPr/>
        </p:nvCxnSpPr>
        <p:spPr>
          <a:xfrm flipV="1">
            <a:off x="5972440" y="1754671"/>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19" name="Straight Connector 118">
            <a:extLst>
              <a:ext uri="{FF2B5EF4-FFF2-40B4-BE49-F238E27FC236}">
                <a16:creationId xmlns:a16="http://schemas.microsoft.com/office/drawing/2014/main" id="{76323157-5CFA-6D4A-8357-1CC425F0A7CE}"/>
              </a:ext>
            </a:extLst>
          </p:cNvPr>
          <p:cNvCxnSpPr>
            <a:cxnSpLocks/>
            <a:stCxn id="61" idx="2"/>
            <a:endCxn id="69" idx="0"/>
          </p:cNvCxnSpPr>
          <p:nvPr/>
        </p:nvCxnSpPr>
        <p:spPr>
          <a:xfrm>
            <a:off x="5972440" y="2458207"/>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20" name="Straight Connector 119">
            <a:extLst>
              <a:ext uri="{FF2B5EF4-FFF2-40B4-BE49-F238E27FC236}">
                <a16:creationId xmlns:a16="http://schemas.microsoft.com/office/drawing/2014/main" id="{D0C094A8-BC8E-1A4B-9B5C-996D1608E08C}"/>
              </a:ext>
            </a:extLst>
          </p:cNvPr>
          <p:cNvCxnSpPr>
            <a:cxnSpLocks/>
            <a:stCxn id="62" idx="2"/>
            <a:endCxn id="70" idx="0"/>
          </p:cNvCxnSpPr>
          <p:nvPr/>
        </p:nvCxnSpPr>
        <p:spPr>
          <a:xfrm>
            <a:off x="6766895" y="2458207"/>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24" name="Straight Connector 123">
            <a:extLst>
              <a:ext uri="{FF2B5EF4-FFF2-40B4-BE49-F238E27FC236}">
                <a16:creationId xmlns:a16="http://schemas.microsoft.com/office/drawing/2014/main" id="{0BA1A0D6-CAC3-5E4F-8BAB-BEBD896501B4}"/>
              </a:ext>
            </a:extLst>
          </p:cNvPr>
          <p:cNvCxnSpPr>
            <a:cxnSpLocks/>
          </p:cNvCxnSpPr>
          <p:nvPr/>
        </p:nvCxnSpPr>
        <p:spPr>
          <a:xfrm>
            <a:off x="2000162" y="3864276"/>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25" name="Straight Connector 124">
            <a:extLst>
              <a:ext uri="{FF2B5EF4-FFF2-40B4-BE49-F238E27FC236}">
                <a16:creationId xmlns:a16="http://schemas.microsoft.com/office/drawing/2014/main" id="{AA284FC7-CF08-6F4C-A406-65F19FE15EE6}"/>
              </a:ext>
            </a:extLst>
          </p:cNvPr>
          <p:cNvCxnSpPr>
            <a:cxnSpLocks/>
          </p:cNvCxnSpPr>
          <p:nvPr/>
        </p:nvCxnSpPr>
        <p:spPr>
          <a:xfrm>
            <a:off x="2804053" y="3860042"/>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26" name="Straight Connector 125">
            <a:extLst>
              <a:ext uri="{FF2B5EF4-FFF2-40B4-BE49-F238E27FC236}">
                <a16:creationId xmlns:a16="http://schemas.microsoft.com/office/drawing/2014/main" id="{2EC508A4-DDD1-C247-9EFF-178294F01839}"/>
              </a:ext>
            </a:extLst>
          </p:cNvPr>
          <p:cNvCxnSpPr>
            <a:cxnSpLocks/>
            <a:stCxn id="72" idx="3"/>
            <a:endCxn id="73" idx="1"/>
          </p:cNvCxnSpPr>
          <p:nvPr/>
        </p:nvCxnSpPr>
        <p:spPr>
          <a:xfrm flipV="1">
            <a:off x="2261218" y="3693276"/>
            <a:ext cx="272344" cy="4234"/>
          </a:xfrm>
          <a:prstGeom prst="line">
            <a:avLst/>
          </a:prstGeom>
        </p:spPr>
        <p:style>
          <a:lnRef idx="2">
            <a:schemeClr val="accent1"/>
          </a:lnRef>
          <a:fillRef idx="0">
            <a:schemeClr val="accent1"/>
          </a:fillRef>
          <a:effectRef idx="1">
            <a:schemeClr val="accent1"/>
          </a:effectRef>
          <a:fontRef idx="minor">
            <a:schemeClr val="tx1"/>
          </a:fontRef>
        </p:style>
      </p:cxnSp>
      <p:cxnSp>
        <p:nvCxnSpPr>
          <p:cNvPr id="129" name="Straight Connector 128">
            <a:extLst>
              <a:ext uri="{FF2B5EF4-FFF2-40B4-BE49-F238E27FC236}">
                <a16:creationId xmlns:a16="http://schemas.microsoft.com/office/drawing/2014/main" id="{AEF1DA1C-BC8D-4B40-890C-78EC7E0CF4DF}"/>
              </a:ext>
            </a:extLst>
          </p:cNvPr>
          <p:cNvCxnSpPr>
            <a:cxnSpLocks/>
          </p:cNvCxnSpPr>
          <p:nvPr/>
        </p:nvCxnSpPr>
        <p:spPr>
          <a:xfrm flipV="1">
            <a:off x="3865253" y="3697748"/>
            <a:ext cx="272345"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130" name="Straight Connector 129">
            <a:extLst>
              <a:ext uri="{FF2B5EF4-FFF2-40B4-BE49-F238E27FC236}">
                <a16:creationId xmlns:a16="http://schemas.microsoft.com/office/drawing/2014/main" id="{B4DFE93F-0B68-124B-B1A8-77F1C442CD1B}"/>
              </a:ext>
            </a:extLst>
          </p:cNvPr>
          <p:cNvCxnSpPr>
            <a:cxnSpLocks/>
            <a:stCxn id="74" idx="2"/>
            <a:endCxn id="82" idx="0"/>
          </p:cNvCxnSpPr>
          <p:nvPr/>
        </p:nvCxnSpPr>
        <p:spPr>
          <a:xfrm>
            <a:off x="3589073" y="3859978"/>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34" name="Straight Connector 133">
            <a:extLst>
              <a:ext uri="{FF2B5EF4-FFF2-40B4-BE49-F238E27FC236}">
                <a16:creationId xmlns:a16="http://schemas.microsoft.com/office/drawing/2014/main" id="{8F2C19E1-DE9B-A845-B5CD-1DCB56DD3EEE}"/>
              </a:ext>
            </a:extLst>
          </p:cNvPr>
          <p:cNvCxnSpPr>
            <a:cxnSpLocks/>
            <a:stCxn id="75" idx="2"/>
            <a:endCxn id="83" idx="0"/>
          </p:cNvCxnSpPr>
          <p:nvPr/>
        </p:nvCxnSpPr>
        <p:spPr>
          <a:xfrm>
            <a:off x="4383529" y="3859978"/>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37" name="Straight Connector 136">
            <a:extLst>
              <a:ext uri="{FF2B5EF4-FFF2-40B4-BE49-F238E27FC236}">
                <a16:creationId xmlns:a16="http://schemas.microsoft.com/office/drawing/2014/main" id="{ECFAF219-3195-DD4E-88C2-67C90D23E309}"/>
              </a:ext>
            </a:extLst>
          </p:cNvPr>
          <p:cNvCxnSpPr>
            <a:cxnSpLocks/>
            <a:stCxn id="82" idx="3"/>
            <a:endCxn id="83" idx="1"/>
          </p:cNvCxnSpPr>
          <p:nvPr/>
        </p:nvCxnSpPr>
        <p:spPr>
          <a:xfrm>
            <a:off x="3850128" y="4396812"/>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0" name="Straight Connector 139">
            <a:extLst>
              <a:ext uri="{FF2B5EF4-FFF2-40B4-BE49-F238E27FC236}">
                <a16:creationId xmlns:a16="http://schemas.microsoft.com/office/drawing/2014/main" id="{F7EA10A1-F792-DA4B-8AB9-169C3CEEAEC4}"/>
              </a:ext>
            </a:extLst>
          </p:cNvPr>
          <p:cNvCxnSpPr>
            <a:cxnSpLocks/>
          </p:cNvCxnSpPr>
          <p:nvPr/>
        </p:nvCxnSpPr>
        <p:spPr>
          <a:xfrm>
            <a:off x="2261217" y="4419823"/>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5" name="Straight Connector 144">
            <a:extLst>
              <a:ext uri="{FF2B5EF4-FFF2-40B4-BE49-F238E27FC236}">
                <a16:creationId xmlns:a16="http://schemas.microsoft.com/office/drawing/2014/main" id="{3C83E55D-49E0-314F-AAF0-6997996CBD52}"/>
              </a:ext>
            </a:extLst>
          </p:cNvPr>
          <p:cNvCxnSpPr>
            <a:cxnSpLocks/>
          </p:cNvCxnSpPr>
          <p:nvPr/>
        </p:nvCxnSpPr>
        <p:spPr>
          <a:xfrm>
            <a:off x="5972703" y="3864276"/>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46" name="Straight Connector 145">
            <a:extLst>
              <a:ext uri="{FF2B5EF4-FFF2-40B4-BE49-F238E27FC236}">
                <a16:creationId xmlns:a16="http://schemas.microsoft.com/office/drawing/2014/main" id="{0A656372-9176-3B4F-8635-61D913EAB0F0}"/>
              </a:ext>
            </a:extLst>
          </p:cNvPr>
          <p:cNvCxnSpPr>
            <a:cxnSpLocks/>
            <a:stCxn id="85" idx="3"/>
            <a:endCxn id="86" idx="1"/>
          </p:cNvCxnSpPr>
          <p:nvPr/>
        </p:nvCxnSpPr>
        <p:spPr>
          <a:xfrm>
            <a:off x="6233495" y="4402113"/>
            <a:ext cx="27234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9" name="Straight Connector 148">
            <a:extLst>
              <a:ext uri="{FF2B5EF4-FFF2-40B4-BE49-F238E27FC236}">
                <a16:creationId xmlns:a16="http://schemas.microsoft.com/office/drawing/2014/main" id="{5DA3B806-5544-9543-87A8-851677296EB7}"/>
              </a:ext>
            </a:extLst>
          </p:cNvPr>
          <p:cNvCxnSpPr>
            <a:cxnSpLocks/>
          </p:cNvCxnSpPr>
          <p:nvPr/>
        </p:nvCxnSpPr>
        <p:spPr>
          <a:xfrm>
            <a:off x="7038533" y="4425887"/>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0" name="Straight Connector 149">
            <a:extLst>
              <a:ext uri="{FF2B5EF4-FFF2-40B4-BE49-F238E27FC236}">
                <a16:creationId xmlns:a16="http://schemas.microsoft.com/office/drawing/2014/main" id="{77D4F3F0-2081-1247-829E-410336A2428D}"/>
              </a:ext>
            </a:extLst>
          </p:cNvPr>
          <p:cNvCxnSpPr>
            <a:cxnSpLocks/>
          </p:cNvCxnSpPr>
          <p:nvPr/>
        </p:nvCxnSpPr>
        <p:spPr>
          <a:xfrm>
            <a:off x="4657193" y="4396844"/>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1" name="Straight Connector 150">
            <a:extLst>
              <a:ext uri="{FF2B5EF4-FFF2-40B4-BE49-F238E27FC236}">
                <a16:creationId xmlns:a16="http://schemas.microsoft.com/office/drawing/2014/main" id="{127EB900-93E2-354E-96AF-B2F90BCE0708}"/>
              </a:ext>
            </a:extLst>
          </p:cNvPr>
          <p:cNvCxnSpPr>
            <a:cxnSpLocks/>
            <a:stCxn id="76" idx="2"/>
            <a:endCxn id="84" idx="0"/>
          </p:cNvCxnSpPr>
          <p:nvPr/>
        </p:nvCxnSpPr>
        <p:spPr>
          <a:xfrm>
            <a:off x="5177984" y="3865279"/>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54" name="Straight Connector 153">
            <a:extLst>
              <a:ext uri="{FF2B5EF4-FFF2-40B4-BE49-F238E27FC236}">
                <a16:creationId xmlns:a16="http://schemas.microsoft.com/office/drawing/2014/main" id="{C9D7C475-5530-F442-87B3-B96726F5F6E7}"/>
              </a:ext>
            </a:extLst>
          </p:cNvPr>
          <p:cNvCxnSpPr>
            <a:cxnSpLocks/>
          </p:cNvCxnSpPr>
          <p:nvPr/>
        </p:nvCxnSpPr>
        <p:spPr>
          <a:xfrm>
            <a:off x="7020715" y="3707799"/>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5" name="Straight Connector 154">
            <a:extLst>
              <a:ext uri="{FF2B5EF4-FFF2-40B4-BE49-F238E27FC236}">
                <a16:creationId xmlns:a16="http://schemas.microsoft.com/office/drawing/2014/main" id="{CBA036F8-F871-F846-9A60-834DF15268ED}"/>
              </a:ext>
            </a:extLst>
          </p:cNvPr>
          <p:cNvCxnSpPr>
            <a:cxnSpLocks/>
          </p:cNvCxnSpPr>
          <p:nvPr/>
        </p:nvCxnSpPr>
        <p:spPr>
          <a:xfrm>
            <a:off x="6233494" y="3707799"/>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7" name="Straight Connector 156">
            <a:extLst>
              <a:ext uri="{FF2B5EF4-FFF2-40B4-BE49-F238E27FC236}">
                <a16:creationId xmlns:a16="http://schemas.microsoft.com/office/drawing/2014/main" id="{A6AC4051-76AB-AB4F-A408-0C38641415F4}"/>
              </a:ext>
            </a:extLst>
          </p:cNvPr>
          <p:cNvCxnSpPr>
            <a:cxnSpLocks/>
          </p:cNvCxnSpPr>
          <p:nvPr/>
        </p:nvCxnSpPr>
        <p:spPr>
          <a:xfrm>
            <a:off x="6233494" y="2996579"/>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8" name="Straight Connector 157">
            <a:extLst>
              <a:ext uri="{FF2B5EF4-FFF2-40B4-BE49-F238E27FC236}">
                <a16:creationId xmlns:a16="http://schemas.microsoft.com/office/drawing/2014/main" id="{869EFEA8-F2CA-8742-B1DC-F9908DD48E01}"/>
              </a:ext>
            </a:extLst>
          </p:cNvPr>
          <p:cNvCxnSpPr>
            <a:cxnSpLocks/>
          </p:cNvCxnSpPr>
          <p:nvPr/>
        </p:nvCxnSpPr>
        <p:spPr>
          <a:xfrm>
            <a:off x="6233494" y="2285358"/>
            <a:ext cx="272345"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191348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Title 155"/>
          <p:cNvSpPr>
            <a:spLocks noGrp="1"/>
          </p:cNvSpPr>
          <p:nvPr>
            <p:ph type="title"/>
          </p:nvPr>
        </p:nvSpPr>
        <p:spPr/>
        <p:txBody>
          <a:bodyPr/>
          <a:lstStyle/>
          <a:p>
            <a:r>
              <a:rPr lang="en-US" dirty="0"/>
              <a:t>Pink Group</a:t>
            </a:r>
          </a:p>
        </p:txBody>
      </p:sp>
      <p:sp>
        <p:nvSpPr>
          <p:cNvPr id="4" name="TextBox 3"/>
          <p:cNvSpPr txBox="1"/>
          <p:nvPr/>
        </p:nvSpPr>
        <p:spPr>
          <a:xfrm>
            <a:off x="1739107" y="1420198"/>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a:t>
            </a:r>
          </a:p>
        </p:txBody>
      </p:sp>
      <p:sp>
        <p:nvSpPr>
          <p:cNvPr id="14" name="TextBox 13"/>
          <p:cNvSpPr txBox="1"/>
          <p:nvPr/>
        </p:nvSpPr>
        <p:spPr>
          <a:xfrm>
            <a:off x="2533562" y="1415965"/>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19</a:t>
            </a:r>
          </a:p>
        </p:txBody>
      </p:sp>
      <p:sp>
        <p:nvSpPr>
          <p:cNvPr id="15" name="TextBox 14"/>
          <p:cNvSpPr txBox="1"/>
          <p:nvPr/>
        </p:nvSpPr>
        <p:spPr>
          <a:xfrm>
            <a:off x="3328017" y="1415965"/>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12</a:t>
            </a:r>
          </a:p>
        </p:txBody>
      </p:sp>
      <p:sp>
        <p:nvSpPr>
          <p:cNvPr id="16" name="TextBox 15"/>
          <p:cNvSpPr txBox="1"/>
          <p:nvPr/>
        </p:nvSpPr>
        <p:spPr>
          <a:xfrm>
            <a:off x="4122473" y="1415965"/>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28</a:t>
            </a:r>
          </a:p>
        </p:txBody>
      </p:sp>
      <p:sp>
        <p:nvSpPr>
          <p:cNvPr id="17" name="TextBox 16"/>
          <p:cNvSpPr txBox="1"/>
          <p:nvPr/>
        </p:nvSpPr>
        <p:spPr>
          <a:xfrm>
            <a:off x="4916928" y="1421266"/>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8</a:t>
            </a:r>
          </a:p>
        </p:txBody>
      </p:sp>
      <p:pic>
        <p:nvPicPr>
          <p:cNvPr id="7" name="Picture 6"/>
          <p:cNvPicPr>
            <a:picLocks noChangeAspect="1"/>
          </p:cNvPicPr>
          <p:nvPr/>
        </p:nvPicPr>
        <p:blipFill>
          <a:blip r:embed="rId2"/>
          <a:stretch>
            <a:fillRect/>
          </a:stretch>
        </p:blipFill>
        <p:spPr>
          <a:xfrm>
            <a:off x="981066" y="933367"/>
            <a:ext cx="502705" cy="482597"/>
          </a:xfrm>
          <a:prstGeom prst="rect">
            <a:avLst/>
          </a:prstGeom>
        </p:spPr>
      </p:pic>
      <p:sp>
        <p:nvSpPr>
          <p:cNvPr id="53" name="TextBox 52">
            <a:extLst>
              <a:ext uri="{FF2B5EF4-FFF2-40B4-BE49-F238E27FC236}">
                <a16:creationId xmlns:a16="http://schemas.microsoft.com/office/drawing/2014/main" id="{1D2F901C-A3D5-DE46-977B-467B2357A989}"/>
              </a:ext>
            </a:extLst>
          </p:cNvPr>
          <p:cNvSpPr txBox="1"/>
          <p:nvPr/>
        </p:nvSpPr>
        <p:spPr>
          <a:xfrm>
            <a:off x="5711384" y="1421266"/>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24</a:t>
            </a:r>
          </a:p>
        </p:txBody>
      </p:sp>
      <p:sp>
        <p:nvSpPr>
          <p:cNvPr id="54" name="TextBox 53">
            <a:extLst>
              <a:ext uri="{FF2B5EF4-FFF2-40B4-BE49-F238E27FC236}">
                <a16:creationId xmlns:a16="http://schemas.microsoft.com/office/drawing/2014/main" id="{E72A52E9-6893-CC41-A59C-54F9820FA1EF}"/>
              </a:ext>
            </a:extLst>
          </p:cNvPr>
          <p:cNvSpPr txBox="1"/>
          <p:nvPr/>
        </p:nvSpPr>
        <p:spPr>
          <a:xfrm>
            <a:off x="6505839" y="1421266"/>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a:t>
            </a:r>
          </a:p>
        </p:txBody>
      </p:sp>
      <p:sp>
        <p:nvSpPr>
          <p:cNvPr id="55" name="TextBox 54">
            <a:extLst>
              <a:ext uri="{FF2B5EF4-FFF2-40B4-BE49-F238E27FC236}">
                <a16:creationId xmlns:a16="http://schemas.microsoft.com/office/drawing/2014/main" id="{A78B4AF8-C4BE-4D4F-83C2-870704004E3E}"/>
              </a:ext>
            </a:extLst>
          </p:cNvPr>
          <p:cNvSpPr txBox="1"/>
          <p:nvPr/>
        </p:nvSpPr>
        <p:spPr>
          <a:xfrm>
            <a:off x="7300295" y="1421266"/>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25</a:t>
            </a:r>
          </a:p>
        </p:txBody>
      </p:sp>
      <p:sp>
        <p:nvSpPr>
          <p:cNvPr id="56" name="TextBox 55">
            <a:extLst>
              <a:ext uri="{FF2B5EF4-FFF2-40B4-BE49-F238E27FC236}">
                <a16:creationId xmlns:a16="http://schemas.microsoft.com/office/drawing/2014/main" id="{07B44CEB-5CAC-6C40-80D0-E80FCFED6423}"/>
              </a:ext>
            </a:extLst>
          </p:cNvPr>
          <p:cNvSpPr txBox="1"/>
          <p:nvPr/>
        </p:nvSpPr>
        <p:spPr>
          <a:xfrm>
            <a:off x="1739107" y="2123734"/>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29</a:t>
            </a:r>
          </a:p>
        </p:txBody>
      </p:sp>
      <p:sp>
        <p:nvSpPr>
          <p:cNvPr id="57" name="TextBox 56">
            <a:extLst>
              <a:ext uri="{FF2B5EF4-FFF2-40B4-BE49-F238E27FC236}">
                <a16:creationId xmlns:a16="http://schemas.microsoft.com/office/drawing/2014/main" id="{A432181C-AF22-B14C-B480-42464E88A129}"/>
              </a:ext>
            </a:extLst>
          </p:cNvPr>
          <p:cNvSpPr txBox="1"/>
          <p:nvPr/>
        </p:nvSpPr>
        <p:spPr>
          <a:xfrm>
            <a:off x="2533562" y="2119501"/>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20</a:t>
            </a:r>
          </a:p>
        </p:txBody>
      </p:sp>
      <p:sp>
        <p:nvSpPr>
          <p:cNvPr id="58" name="TextBox 57">
            <a:extLst>
              <a:ext uri="{FF2B5EF4-FFF2-40B4-BE49-F238E27FC236}">
                <a16:creationId xmlns:a16="http://schemas.microsoft.com/office/drawing/2014/main" id="{46A36615-486F-E946-A712-3E38A16D0E10}"/>
              </a:ext>
            </a:extLst>
          </p:cNvPr>
          <p:cNvSpPr txBox="1"/>
          <p:nvPr/>
        </p:nvSpPr>
        <p:spPr>
          <a:xfrm>
            <a:off x="3328017" y="2119501"/>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22</a:t>
            </a:r>
          </a:p>
        </p:txBody>
      </p:sp>
      <p:sp>
        <p:nvSpPr>
          <p:cNvPr id="59" name="TextBox 58">
            <a:extLst>
              <a:ext uri="{FF2B5EF4-FFF2-40B4-BE49-F238E27FC236}">
                <a16:creationId xmlns:a16="http://schemas.microsoft.com/office/drawing/2014/main" id="{A654B347-E5C7-5248-B329-A6B552E3DE72}"/>
              </a:ext>
            </a:extLst>
          </p:cNvPr>
          <p:cNvSpPr txBox="1"/>
          <p:nvPr/>
        </p:nvSpPr>
        <p:spPr>
          <a:xfrm>
            <a:off x="4122473" y="2119501"/>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4</a:t>
            </a:r>
          </a:p>
        </p:txBody>
      </p:sp>
      <p:sp>
        <p:nvSpPr>
          <p:cNvPr id="60" name="TextBox 59">
            <a:extLst>
              <a:ext uri="{FF2B5EF4-FFF2-40B4-BE49-F238E27FC236}">
                <a16:creationId xmlns:a16="http://schemas.microsoft.com/office/drawing/2014/main" id="{DE87C7EC-4E01-9440-8C9E-5372AB80432E}"/>
              </a:ext>
            </a:extLst>
          </p:cNvPr>
          <p:cNvSpPr txBox="1"/>
          <p:nvPr/>
        </p:nvSpPr>
        <p:spPr>
          <a:xfrm>
            <a:off x="4916928" y="2124802"/>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14</a:t>
            </a:r>
          </a:p>
        </p:txBody>
      </p:sp>
      <p:sp>
        <p:nvSpPr>
          <p:cNvPr id="61" name="TextBox 60">
            <a:extLst>
              <a:ext uri="{FF2B5EF4-FFF2-40B4-BE49-F238E27FC236}">
                <a16:creationId xmlns:a16="http://schemas.microsoft.com/office/drawing/2014/main" id="{8B558AC9-34FC-5943-BD3D-D41E47A3CE76}"/>
              </a:ext>
            </a:extLst>
          </p:cNvPr>
          <p:cNvSpPr txBox="1"/>
          <p:nvPr/>
        </p:nvSpPr>
        <p:spPr>
          <a:xfrm>
            <a:off x="5711384" y="2124802"/>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27</a:t>
            </a:r>
          </a:p>
        </p:txBody>
      </p:sp>
      <p:sp>
        <p:nvSpPr>
          <p:cNvPr id="62" name="TextBox 61">
            <a:extLst>
              <a:ext uri="{FF2B5EF4-FFF2-40B4-BE49-F238E27FC236}">
                <a16:creationId xmlns:a16="http://schemas.microsoft.com/office/drawing/2014/main" id="{3F03A4A9-6A09-6E40-BA95-1171BAEE3811}"/>
              </a:ext>
            </a:extLst>
          </p:cNvPr>
          <p:cNvSpPr txBox="1"/>
          <p:nvPr/>
        </p:nvSpPr>
        <p:spPr>
          <a:xfrm>
            <a:off x="6505839" y="2124802"/>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15</a:t>
            </a:r>
          </a:p>
        </p:txBody>
      </p:sp>
      <p:sp>
        <p:nvSpPr>
          <p:cNvPr id="63" name="TextBox 62">
            <a:extLst>
              <a:ext uri="{FF2B5EF4-FFF2-40B4-BE49-F238E27FC236}">
                <a16:creationId xmlns:a16="http://schemas.microsoft.com/office/drawing/2014/main" id="{40934627-2A39-5A4E-9D43-E0146EE44979}"/>
              </a:ext>
            </a:extLst>
          </p:cNvPr>
          <p:cNvSpPr txBox="1"/>
          <p:nvPr/>
        </p:nvSpPr>
        <p:spPr>
          <a:xfrm>
            <a:off x="7300295" y="2124802"/>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10</a:t>
            </a:r>
          </a:p>
        </p:txBody>
      </p:sp>
      <p:sp>
        <p:nvSpPr>
          <p:cNvPr id="64" name="TextBox 63">
            <a:extLst>
              <a:ext uri="{FF2B5EF4-FFF2-40B4-BE49-F238E27FC236}">
                <a16:creationId xmlns:a16="http://schemas.microsoft.com/office/drawing/2014/main" id="{B7D41035-B96E-4E44-AC79-BBC6A9EEBA58}"/>
              </a:ext>
            </a:extLst>
          </p:cNvPr>
          <p:cNvSpPr txBox="1"/>
          <p:nvPr/>
        </p:nvSpPr>
        <p:spPr>
          <a:xfrm>
            <a:off x="1739107" y="2827270"/>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16</a:t>
            </a:r>
          </a:p>
        </p:txBody>
      </p:sp>
      <p:sp>
        <p:nvSpPr>
          <p:cNvPr id="65" name="TextBox 64">
            <a:extLst>
              <a:ext uri="{FF2B5EF4-FFF2-40B4-BE49-F238E27FC236}">
                <a16:creationId xmlns:a16="http://schemas.microsoft.com/office/drawing/2014/main" id="{1188E67C-428E-3C4B-8F23-16722BA6EA84}"/>
              </a:ext>
            </a:extLst>
          </p:cNvPr>
          <p:cNvSpPr txBox="1"/>
          <p:nvPr/>
        </p:nvSpPr>
        <p:spPr>
          <a:xfrm>
            <a:off x="2533562" y="2823037"/>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6</a:t>
            </a:r>
          </a:p>
        </p:txBody>
      </p:sp>
      <p:sp>
        <p:nvSpPr>
          <p:cNvPr id="66" name="TextBox 65">
            <a:extLst>
              <a:ext uri="{FF2B5EF4-FFF2-40B4-BE49-F238E27FC236}">
                <a16:creationId xmlns:a16="http://schemas.microsoft.com/office/drawing/2014/main" id="{4C201A71-04C5-4B40-A9FA-B97485BADD5E}"/>
              </a:ext>
            </a:extLst>
          </p:cNvPr>
          <p:cNvSpPr txBox="1"/>
          <p:nvPr/>
        </p:nvSpPr>
        <p:spPr>
          <a:xfrm>
            <a:off x="3328017" y="2823037"/>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23</a:t>
            </a:r>
          </a:p>
        </p:txBody>
      </p:sp>
      <p:sp>
        <p:nvSpPr>
          <p:cNvPr id="67" name="TextBox 66">
            <a:extLst>
              <a:ext uri="{FF2B5EF4-FFF2-40B4-BE49-F238E27FC236}">
                <a16:creationId xmlns:a16="http://schemas.microsoft.com/office/drawing/2014/main" id="{A17E3493-5B19-C548-B999-98AF3860B3E6}"/>
              </a:ext>
            </a:extLst>
          </p:cNvPr>
          <p:cNvSpPr txBox="1"/>
          <p:nvPr/>
        </p:nvSpPr>
        <p:spPr>
          <a:xfrm>
            <a:off x="4122473" y="2823037"/>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17</a:t>
            </a:r>
          </a:p>
        </p:txBody>
      </p:sp>
      <p:sp>
        <p:nvSpPr>
          <p:cNvPr id="68" name="TextBox 67">
            <a:extLst>
              <a:ext uri="{FF2B5EF4-FFF2-40B4-BE49-F238E27FC236}">
                <a16:creationId xmlns:a16="http://schemas.microsoft.com/office/drawing/2014/main" id="{BAECC89C-4369-DF4D-8FF2-7F0A8495CBF8}"/>
              </a:ext>
            </a:extLst>
          </p:cNvPr>
          <p:cNvSpPr txBox="1"/>
          <p:nvPr/>
        </p:nvSpPr>
        <p:spPr>
          <a:xfrm>
            <a:off x="4916928" y="2828338"/>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36</a:t>
            </a:r>
          </a:p>
        </p:txBody>
      </p:sp>
      <p:sp>
        <p:nvSpPr>
          <p:cNvPr id="69" name="TextBox 68">
            <a:extLst>
              <a:ext uri="{FF2B5EF4-FFF2-40B4-BE49-F238E27FC236}">
                <a16:creationId xmlns:a16="http://schemas.microsoft.com/office/drawing/2014/main" id="{F43E0241-D273-074F-A0F0-FC10D320E41E}"/>
              </a:ext>
            </a:extLst>
          </p:cNvPr>
          <p:cNvSpPr txBox="1"/>
          <p:nvPr/>
        </p:nvSpPr>
        <p:spPr>
          <a:xfrm>
            <a:off x="5711384" y="2828338"/>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5</a:t>
            </a:r>
          </a:p>
        </p:txBody>
      </p:sp>
      <p:sp>
        <p:nvSpPr>
          <p:cNvPr id="70" name="TextBox 69">
            <a:extLst>
              <a:ext uri="{FF2B5EF4-FFF2-40B4-BE49-F238E27FC236}">
                <a16:creationId xmlns:a16="http://schemas.microsoft.com/office/drawing/2014/main" id="{B0521B9A-B0A0-CB43-B907-516D50725652}"/>
              </a:ext>
            </a:extLst>
          </p:cNvPr>
          <p:cNvSpPr txBox="1"/>
          <p:nvPr/>
        </p:nvSpPr>
        <p:spPr>
          <a:xfrm>
            <a:off x="6505839" y="2828338"/>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35</a:t>
            </a:r>
          </a:p>
        </p:txBody>
      </p:sp>
      <p:sp>
        <p:nvSpPr>
          <p:cNvPr id="71" name="TextBox 70">
            <a:extLst>
              <a:ext uri="{FF2B5EF4-FFF2-40B4-BE49-F238E27FC236}">
                <a16:creationId xmlns:a16="http://schemas.microsoft.com/office/drawing/2014/main" id="{0BF41C66-B4A4-7A47-BFF6-4D112E8F3A34}"/>
              </a:ext>
            </a:extLst>
          </p:cNvPr>
          <p:cNvSpPr txBox="1"/>
          <p:nvPr/>
        </p:nvSpPr>
        <p:spPr>
          <a:xfrm>
            <a:off x="7300295" y="2828338"/>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26</a:t>
            </a:r>
          </a:p>
        </p:txBody>
      </p:sp>
      <p:sp>
        <p:nvSpPr>
          <p:cNvPr id="72" name="TextBox 71">
            <a:extLst>
              <a:ext uri="{FF2B5EF4-FFF2-40B4-BE49-F238E27FC236}">
                <a16:creationId xmlns:a16="http://schemas.microsoft.com/office/drawing/2014/main" id="{8BBC3F4D-BB7D-AD4E-9382-8F268CF96737}"/>
              </a:ext>
            </a:extLst>
          </p:cNvPr>
          <p:cNvSpPr txBox="1"/>
          <p:nvPr/>
        </p:nvSpPr>
        <p:spPr>
          <a:xfrm>
            <a:off x="1739107" y="3530807"/>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32</a:t>
            </a:r>
          </a:p>
        </p:txBody>
      </p:sp>
      <p:sp>
        <p:nvSpPr>
          <p:cNvPr id="73" name="TextBox 72">
            <a:extLst>
              <a:ext uri="{FF2B5EF4-FFF2-40B4-BE49-F238E27FC236}">
                <a16:creationId xmlns:a16="http://schemas.microsoft.com/office/drawing/2014/main" id="{C0AA6AF0-85CC-7544-A6D5-874B7AB69662}"/>
              </a:ext>
            </a:extLst>
          </p:cNvPr>
          <p:cNvSpPr txBox="1"/>
          <p:nvPr/>
        </p:nvSpPr>
        <p:spPr>
          <a:xfrm>
            <a:off x="2533562" y="3526573"/>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30</a:t>
            </a:r>
          </a:p>
        </p:txBody>
      </p:sp>
      <p:sp>
        <p:nvSpPr>
          <p:cNvPr id="74" name="TextBox 73">
            <a:extLst>
              <a:ext uri="{FF2B5EF4-FFF2-40B4-BE49-F238E27FC236}">
                <a16:creationId xmlns:a16="http://schemas.microsoft.com/office/drawing/2014/main" id="{8DB9FA56-401A-B243-931B-A4DC4095E255}"/>
              </a:ext>
            </a:extLst>
          </p:cNvPr>
          <p:cNvSpPr txBox="1"/>
          <p:nvPr/>
        </p:nvSpPr>
        <p:spPr>
          <a:xfrm>
            <a:off x="3328017" y="3526573"/>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a:t>
            </a:r>
          </a:p>
        </p:txBody>
      </p:sp>
      <p:sp>
        <p:nvSpPr>
          <p:cNvPr id="75" name="TextBox 74">
            <a:extLst>
              <a:ext uri="{FF2B5EF4-FFF2-40B4-BE49-F238E27FC236}">
                <a16:creationId xmlns:a16="http://schemas.microsoft.com/office/drawing/2014/main" id="{46EEAA73-F484-0149-918C-1CCFF2721B70}"/>
              </a:ext>
            </a:extLst>
          </p:cNvPr>
          <p:cNvSpPr txBox="1"/>
          <p:nvPr/>
        </p:nvSpPr>
        <p:spPr>
          <a:xfrm>
            <a:off x="4122473" y="3526573"/>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33</a:t>
            </a:r>
          </a:p>
        </p:txBody>
      </p:sp>
      <p:sp>
        <p:nvSpPr>
          <p:cNvPr id="76" name="TextBox 75">
            <a:extLst>
              <a:ext uri="{FF2B5EF4-FFF2-40B4-BE49-F238E27FC236}">
                <a16:creationId xmlns:a16="http://schemas.microsoft.com/office/drawing/2014/main" id="{1DDB93EA-FF1F-E749-8E3E-FFE591246178}"/>
              </a:ext>
            </a:extLst>
          </p:cNvPr>
          <p:cNvSpPr txBox="1"/>
          <p:nvPr/>
        </p:nvSpPr>
        <p:spPr>
          <a:xfrm>
            <a:off x="4916928" y="3531874"/>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13</a:t>
            </a:r>
          </a:p>
        </p:txBody>
      </p:sp>
      <p:sp>
        <p:nvSpPr>
          <p:cNvPr id="77" name="TextBox 76">
            <a:extLst>
              <a:ext uri="{FF2B5EF4-FFF2-40B4-BE49-F238E27FC236}">
                <a16:creationId xmlns:a16="http://schemas.microsoft.com/office/drawing/2014/main" id="{5B903083-AA39-C142-A037-286BAE56CF73}"/>
              </a:ext>
            </a:extLst>
          </p:cNvPr>
          <p:cNvSpPr txBox="1"/>
          <p:nvPr/>
        </p:nvSpPr>
        <p:spPr>
          <a:xfrm>
            <a:off x="5711384" y="3531874"/>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18</a:t>
            </a:r>
          </a:p>
        </p:txBody>
      </p:sp>
      <p:sp>
        <p:nvSpPr>
          <p:cNvPr id="78" name="TextBox 77">
            <a:extLst>
              <a:ext uri="{FF2B5EF4-FFF2-40B4-BE49-F238E27FC236}">
                <a16:creationId xmlns:a16="http://schemas.microsoft.com/office/drawing/2014/main" id="{E446187E-B694-6841-A2A4-2CD0D2981D0E}"/>
              </a:ext>
            </a:extLst>
          </p:cNvPr>
          <p:cNvSpPr txBox="1"/>
          <p:nvPr/>
        </p:nvSpPr>
        <p:spPr>
          <a:xfrm>
            <a:off x="6505839" y="3531874"/>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21</a:t>
            </a:r>
          </a:p>
        </p:txBody>
      </p:sp>
      <p:sp>
        <p:nvSpPr>
          <p:cNvPr id="79" name="TextBox 78">
            <a:extLst>
              <a:ext uri="{FF2B5EF4-FFF2-40B4-BE49-F238E27FC236}">
                <a16:creationId xmlns:a16="http://schemas.microsoft.com/office/drawing/2014/main" id="{EBF762F6-81E1-0F48-85B2-ABFBDDBAA678}"/>
              </a:ext>
            </a:extLst>
          </p:cNvPr>
          <p:cNvSpPr txBox="1"/>
          <p:nvPr/>
        </p:nvSpPr>
        <p:spPr>
          <a:xfrm>
            <a:off x="7300295" y="3531874"/>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7</a:t>
            </a:r>
          </a:p>
        </p:txBody>
      </p:sp>
      <p:sp>
        <p:nvSpPr>
          <p:cNvPr id="80" name="TextBox 79">
            <a:extLst>
              <a:ext uri="{FF2B5EF4-FFF2-40B4-BE49-F238E27FC236}">
                <a16:creationId xmlns:a16="http://schemas.microsoft.com/office/drawing/2014/main" id="{A5E39A14-B5B3-D14E-829A-218BD01203CB}"/>
              </a:ext>
            </a:extLst>
          </p:cNvPr>
          <p:cNvSpPr txBox="1"/>
          <p:nvPr/>
        </p:nvSpPr>
        <p:spPr>
          <a:xfrm>
            <a:off x="1739107" y="4234343"/>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11</a:t>
            </a:r>
          </a:p>
        </p:txBody>
      </p:sp>
      <p:sp>
        <p:nvSpPr>
          <p:cNvPr id="81" name="TextBox 80">
            <a:extLst>
              <a:ext uri="{FF2B5EF4-FFF2-40B4-BE49-F238E27FC236}">
                <a16:creationId xmlns:a16="http://schemas.microsoft.com/office/drawing/2014/main" id="{72FCF3AC-7E3E-9544-B09B-C158CED41A72}"/>
              </a:ext>
            </a:extLst>
          </p:cNvPr>
          <p:cNvSpPr txBox="1"/>
          <p:nvPr/>
        </p:nvSpPr>
        <p:spPr>
          <a:xfrm>
            <a:off x="2533562" y="4230109"/>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38</a:t>
            </a:r>
          </a:p>
        </p:txBody>
      </p:sp>
      <p:sp>
        <p:nvSpPr>
          <p:cNvPr id="82" name="TextBox 81">
            <a:extLst>
              <a:ext uri="{FF2B5EF4-FFF2-40B4-BE49-F238E27FC236}">
                <a16:creationId xmlns:a16="http://schemas.microsoft.com/office/drawing/2014/main" id="{2F8E06FE-DC64-2E4C-9CAE-E94ED2765F20}"/>
              </a:ext>
            </a:extLst>
          </p:cNvPr>
          <p:cNvSpPr txBox="1"/>
          <p:nvPr/>
        </p:nvSpPr>
        <p:spPr>
          <a:xfrm>
            <a:off x="3328017" y="4230109"/>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37</a:t>
            </a:r>
          </a:p>
        </p:txBody>
      </p:sp>
      <p:sp>
        <p:nvSpPr>
          <p:cNvPr id="83" name="TextBox 82">
            <a:extLst>
              <a:ext uri="{FF2B5EF4-FFF2-40B4-BE49-F238E27FC236}">
                <a16:creationId xmlns:a16="http://schemas.microsoft.com/office/drawing/2014/main" id="{B2145B72-9630-8F45-ACA5-163636955590}"/>
              </a:ext>
            </a:extLst>
          </p:cNvPr>
          <p:cNvSpPr txBox="1"/>
          <p:nvPr/>
        </p:nvSpPr>
        <p:spPr>
          <a:xfrm>
            <a:off x="4122473" y="4230109"/>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31</a:t>
            </a:r>
          </a:p>
        </p:txBody>
      </p:sp>
      <p:sp>
        <p:nvSpPr>
          <p:cNvPr id="84" name="TextBox 83">
            <a:extLst>
              <a:ext uri="{FF2B5EF4-FFF2-40B4-BE49-F238E27FC236}">
                <a16:creationId xmlns:a16="http://schemas.microsoft.com/office/drawing/2014/main" id="{22F69F27-FFF1-A84D-8790-1FFBB47408E5}"/>
              </a:ext>
            </a:extLst>
          </p:cNvPr>
          <p:cNvSpPr txBox="1"/>
          <p:nvPr/>
        </p:nvSpPr>
        <p:spPr>
          <a:xfrm>
            <a:off x="4916928" y="4235410"/>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9</a:t>
            </a:r>
          </a:p>
        </p:txBody>
      </p:sp>
      <p:sp>
        <p:nvSpPr>
          <p:cNvPr id="85" name="TextBox 84">
            <a:extLst>
              <a:ext uri="{FF2B5EF4-FFF2-40B4-BE49-F238E27FC236}">
                <a16:creationId xmlns:a16="http://schemas.microsoft.com/office/drawing/2014/main" id="{24318623-3731-BC42-A9F2-B31BA1195EAA}"/>
              </a:ext>
            </a:extLst>
          </p:cNvPr>
          <p:cNvSpPr txBox="1"/>
          <p:nvPr/>
        </p:nvSpPr>
        <p:spPr>
          <a:xfrm>
            <a:off x="5711384" y="4235410"/>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39</a:t>
            </a:r>
          </a:p>
        </p:txBody>
      </p:sp>
      <p:sp>
        <p:nvSpPr>
          <p:cNvPr id="86" name="TextBox 85">
            <a:extLst>
              <a:ext uri="{FF2B5EF4-FFF2-40B4-BE49-F238E27FC236}">
                <a16:creationId xmlns:a16="http://schemas.microsoft.com/office/drawing/2014/main" id="{E6A77E6E-31B0-294F-A928-9C686111A333}"/>
              </a:ext>
            </a:extLst>
          </p:cNvPr>
          <p:cNvSpPr txBox="1"/>
          <p:nvPr/>
        </p:nvSpPr>
        <p:spPr>
          <a:xfrm>
            <a:off x="6505839" y="4235410"/>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34</a:t>
            </a:r>
          </a:p>
        </p:txBody>
      </p:sp>
      <p:sp>
        <p:nvSpPr>
          <p:cNvPr id="87" name="TextBox 86">
            <a:extLst>
              <a:ext uri="{FF2B5EF4-FFF2-40B4-BE49-F238E27FC236}">
                <a16:creationId xmlns:a16="http://schemas.microsoft.com/office/drawing/2014/main" id="{D2132D23-65FF-BA46-80D1-C92A09F0DFF2}"/>
              </a:ext>
            </a:extLst>
          </p:cNvPr>
          <p:cNvSpPr txBox="1"/>
          <p:nvPr/>
        </p:nvSpPr>
        <p:spPr>
          <a:xfrm>
            <a:off x="7300295" y="4235410"/>
            <a:ext cx="522111" cy="333405"/>
          </a:xfrm>
          <a:prstGeom prst="rect">
            <a:avLst/>
          </a:prstGeom>
          <a:solidFill>
            <a:srgbClr val="FF8ECC"/>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40</a:t>
            </a:r>
          </a:p>
        </p:txBody>
      </p:sp>
      <p:cxnSp>
        <p:nvCxnSpPr>
          <p:cNvPr id="44" name="Straight Connector 43">
            <a:extLst>
              <a:ext uri="{FF2B5EF4-FFF2-40B4-BE49-F238E27FC236}">
                <a16:creationId xmlns:a16="http://schemas.microsoft.com/office/drawing/2014/main" id="{0246E917-EE39-174D-82E3-D3DBBC348263}"/>
              </a:ext>
            </a:extLst>
          </p:cNvPr>
          <p:cNvCxnSpPr>
            <a:cxnSpLocks/>
            <a:stCxn id="4" idx="3"/>
            <a:endCxn id="14" idx="1"/>
          </p:cNvCxnSpPr>
          <p:nvPr/>
        </p:nvCxnSpPr>
        <p:spPr>
          <a:xfrm flipV="1">
            <a:off x="2261218" y="1582668"/>
            <a:ext cx="272344"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47" name="Straight Connector 46">
            <a:extLst>
              <a:ext uri="{FF2B5EF4-FFF2-40B4-BE49-F238E27FC236}">
                <a16:creationId xmlns:a16="http://schemas.microsoft.com/office/drawing/2014/main" id="{FAC3DD79-296B-D047-9CBC-3E771A6E845F}"/>
              </a:ext>
            </a:extLst>
          </p:cNvPr>
          <p:cNvCxnSpPr>
            <a:cxnSpLocks/>
            <a:stCxn id="4" idx="2"/>
            <a:endCxn id="56" idx="0"/>
          </p:cNvCxnSpPr>
          <p:nvPr/>
        </p:nvCxnSpPr>
        <p:spPr>
          <a:xfrm>
            <a:off x="2000163" y="1753603"/>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50" name="Straight Connector 49">
            <a:extLst>
              <a:ext uri="{FF2B5EF4-FFF2-40B4-BE49-F238E27FC236}">
                <a16:creationId xmlns:a16="http://schemas.microsoft.com/office/drawing/2014/main" id="{99D43443-315D-FC46-9602-0066E759E974}"/>
              </a:ext>
            </a:extLst>
          </p:cNvPr>
          <p:cNvCxnSpPr>
            <a:cxnSpLocks/>
            <a:stCxn id="15" idx="2"/>
            <a:endCxn id="58" idx="0"/>
          </p:cNvCxnSpPr>
          <p:nvPr/>
        </p:nvCxnSpPr>
        <p:spPr>
          <a:xfrm>
            <a:off x="3589073" y="1749370"/>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88" name="Straight Connector 87">
            <a:extLst>
              <a:ext uri="{FF2B5EF4-FFF2-40B4-BE49-F238E27FC236}">
                <a16:creationId xmlns:a16="http://schemas.microsoft.com/office/drawing/2014/main" id="{529AD107-880A-6A4E-8711-D9159859F2FE}"/>
              </a:ext>
            </a:extLst>
          </p:cNvPr>
          <p:cNvCxnSpPr>
            <a:cxnSpLocks/>
            <a:stCxn id="15" idx="2"/>
            <a:endCxn id="59" idx="0"/>
          </p:cNvCxnSpPr>
          <p:nvPr/>
        </p:nvCxnSpPr>
        <p:spPr>
          <a:xfrm>
            <a:off x="3589073" y="1749370"/>
            <a:ext cx="794456"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89" name="Straight Connector 88">
            <a:extLst>
              <a:ext uri="{FF2B5EF4-FFF2-40B4-BE49-F238E27FC236}">
                <a16:creationId xmlns:a16="http://schemas.microsoft.com/office/drawing/2014/main" id="{DFB89E6F-0BF1-C241-B8F7-EE884D9828DF}"/>
              </a:ext>
            </a:extLst>
          </p:cNvPr>
          <p:cNvCxnSpPr>
            <a:cxnSpLocks/>
            <a:stCxn id="57" idx="0"/>
            <a:endCxn id="15" idx="2"/>
          </p:cNvCxnSpPr>
          <p:nvPr/>
        </p:nvCxnSpPr>
        <p:spPr>
          <a:xfrm flipV="1">
            <a:off x="2794618" y="1749370"/>
            <a:ext cx="794455"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90" name="Straight Connector 89">
            <a:extLst>
              <a:ext uri="{FF2B5EF4-FFF2-40B4-BE49-F238E27FC236}">
                <a16:creationId xmlns:a16="http://schemas.microsoft.com/office/drawing/2014/main" id="{19A587B6-07C2-AC4A-BD91-C2D792FFFA63}"/>
              </a:ext>
            </a:extLst>
          </p:cNvPr>
          <p:cNvCxnSpPr>
            <a:cxnSpLocks/>
            <a:stCxn id="57" idx="0"/>
          </p:cNvCxnSpPr>
          <p:nvPr/>
        </p:nvCxnSpPr>
        <p:spPr>
          <a:xfrm flipV="1">
            <a:off x="2794618" y="1749435"/>
            <a:ext cx="0" cy="370066"/>
          </a:xfrm>
          <a:prstGeom prst="line">
            <a:avLst/>
          </a:prstGeom>
        </p:spPr>
        <p:style>
          <a:lnRef idx="2">
            <a:schemeClr val="accent1"/>
          </a:lnRef>
          <a:fillRef idx="0">
            <a:schemeClr val="accent1"/>
          </a:fillRef>
          <a:effectRef idx="1">
            <a:schemeClr val="accent1"/>
          </a:effectRef>
          <a:fontRef idx="minor">
            <a:schemeClr val="tx1"/>
          </a:fontRef>
        </p:style>
      </p:cxnSp>
      <p:cxnSp>
        <p:nvCxnSpPr>
          <p:cNvPr id="91" name="Straight Connector 90">
            <a:extLst>
              <a:ext uri="{FF2B5EF4-FFF2-40B4-BE49-F238E27FC236}">
                <a16:creationId xmlns:a16="http://schemas.microsoft.com/office/drawing/2014/main" id="{CE2154DB-B9AD-9D4A-B1C7-4D73CE394D18}"/>
              </a:ext>
            </a:extLst>
          </p:cNvPr>
          <p:cNvCxnSpPr>
            <a:cxnSpLocks/>
            <a:stCxn id="15" idx="2"/>
            <a:endCxn id="60" idx="0"/>
          </p:cNvCxnSpPr>
          <p:nvPr/>
        </p:nvCxnSpPr>
        <p:spPr>
          <a:xfrm>
            <a:off x="3589073" y="1749370"/>
            <a:ext cx="1588911" cy="375432"/>
          </a:xfrm>
          <a:prstGeom prst="line">
            <a:avLst/>
          </a:prstGeom>
        </p:spPr>
        <p:style>
          <a:lnRef idx="2">
            <a:schemeClr val="accent1"/>
          </a:lnRef>
          <a:fillRef idx="0">
            <a:schemeClr val="accent1"/>
          </a:fillRef>
          <a:effectRef idx="1">
            <a:schemeClr val="accent1"/>
          </a:effectRef>
          <a:fontRef idx="minor">
            <a:schemeClr val="tx1"/>
          </a:fontRef>
        </p:style>
      </p:cxnSp>
      <p:cxnSp>
        <p:nvCxnSpPr>
          <p:cNvPr id="92" name="Straight Connector 91">
            <a:extLst>
              <a:ext uri="{FF2B5EF4-FFF2-40B4-BE49-F238E27FC236}">
                <a16:creationId xmlns:a16="http://schemas.microsoft.com/office/drawing/2014/main" id="{F7E0A2FF-EC14-FD4C-8224-C9F15E772BD8}"/>
              </a:ext>
            </a:extLst>
          </p:cNvPr>
          <p:cNvCxnSpPr>
            <a:cxnSpLocks/>
            <a:stCxn id="59" idx="2"/>
            <a:endCxn id="67" idx="0"/>
          </p:cNvCxnSpPr>
          <p:nvPr/>
        </p:nvCxnSpPr>
        <p:spPr>
          <a:xfrm>
            <a:off x="4383529" y="2452906"/>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93" name="Straight Connector 92">
            <a:extLst>
              <a:ext uri="{FF2B5EF4-FFF2-40B4-BE49-F238E27FC236}">
                <a16:creationId xmlns:a16="http://schemas.microsoft.com/office/drawing/2014/main" id="{2FDC0327-5C78-0D4A-9328-CEB7FC095D01}"/>
              </a:ext>
            </a:extLst>
          </p:cNvPr>
          <p:cNvCxnSpPr>
            <a:cxnSpLocks/>
            <a:stCxn id="59" idx="2"/>
            <a:endCxn id="66" idx="0"/>
          </p:cNvCxnSpPr>
          <p:nvPr/>
        </p:nvCxnSpPr>
        <p:spPr>
          <a:xfrm flipH="1">
            <a:off x="3589073" y="2452906"/>
            <a:ext cx="794456"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94" name="Straight Connector 93">
            <a:extLst>
              <a:ext uri="{FF2B5EF4-FFF2-40B4-BE49-F238E27FC236}">
                <a16:creationId xmlns:a16="http://schemas.microsoft.com/office/drawing/2014/main" id="{8760DF90-3DDE-B044-8D86-EDF6DD5690BF}"/>
              </a:ext>
            </a:extLst>
          </p:cNvPr>
          <p:cNvCxnSpPr>
            <a:cxnSpLocks/>
          </p:cNvCxnSpPr>
          <p:nvPr/>
        </p:nvCxnSpPr>
        <p:spPr>
          <a:xfrm flipH="1">
            <a:off x="2794618" y="2452970"/>
            <a:ext cx="794455"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95" name="Straight Connector 94">
            <a:extLst>
              <a:ext uri="{FF2B5EF4-FFF2-40B4-BE49-F238E27FC236}">
                <a16:creationId xmlns:a16="http://schemas.microsoft.com/office/drawing/2014/main" id="{D3813EEE-580F-2440-ABAF-AAB688063CE4}"/>
              </a:ext>
            </a:extLst>
          </p:cNvPr>
          <p:cNvCxnSpPr>
            <a:cxnSpLocks/>
          </p:cNvCxnSpPr>
          <p:nvPr/>
        </p:nvCxnSpPr>
        <p:spPr>
          <a:xfrm flipH="1">
            <a:off x="2000163" y="2452970"/>
            <a:ext cx="794455"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96" name="Straight Connector 95">
            <a:extLst>
              <a:ext uri="{FF2B5EF4-FFF2-40B4-BE49-F238E27FC236}">
                <a16:creationId xmlns:a16="http://schemas.microsoft.com/office/drawing/2014/main" id="{144571A3-058C-0640-B447-9CC750E36C0F}"/>
              </a:ext>
            </a:extLst>
          </p:cNvPr>
          <p:cNvCxnSpPr>
            <a:cxnSpLocks/>
            <a:endCxn id="65" idx="0"/>
          </p:cNvCxnSpPr>
          <p:nvPr/>
        </p:nvCxnSpPr>
        <p:spPr>
          <a:xfrm>
            <a:off x="2000163" y="2452970"/>
            <a:ext cx="794455"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97" name="Straight Connector 96">
            <a:extLst>
              <a:ext uri="{FF2B5EF4-FFF2-40B4-BE49-F238E27FC236}">
                <a16:creationId xmlns:a16="http://schemas.microsoft.com/office/drawing/2014/main" id="{F8880FD0-018C-6D46-8B92-B08369612056}"/>
              </a:ext>
            </a:extLst>
          </p:cNvPr>
          <p:cNvCxnSpPr>
            <a:cxnSpLocks/>
            <a:stCxn id="64" idx="2"/>
          </p:cNvCxnSpPr>
          <p:nvPr/>
        </p:nvCxnSpPr>
        <p:spPr>
          <a:xfrm>
            <a:off x="2000163" y="3160675"/>
            <a:ext cx="794454" cy="374365"/>
          </a:xfrm>
          <a:prstGeom prst="line">
            <a:avLst/>
          </a:prstGeom>
        </p:spPr>
        <p:style>
          <a:lnRef idx="2">
            <a:schemeClr val="accent1"/>
          </a:lnRef>
          <a:fillRef idx="0">
            <a:schemeClr val="accent1"/>
          </a:fillRef>
          <a:effectRef idx="1">
            <a:schemeClr val="accent1"/>
          </a:effectRef>
          <a:fontRef idx="minor">
            <a:schemeClr val="tx1"/>
          </a:fontRef>
        </p:style>
      </p:cxnSp>
      <p:cxnSp>
        <p:nvCxnSpPr>
          <p:cNvPr id="98" name="Straight Connector 97">
            <a:extLst>
              <a:ext uri="{FF2B5EF4-FFF2-40B4-BE49-F238E27FC236}">
                <a16:creationId xmlns:a16="http://schemas.microsoft.com/office/drawing/2014/main" id="{596ED606-FFD1-9A44-8AD6-FDF1BA640DE4}"/>
              </a:ext>
            </a:extLst>
          </p:cNvPr>
          <p:cNvCxnSpPr>
            <a:cxnSpLocks/>
            <a:stCxn id="64" idx="2"/>
            <a:endCxn id="72" idx="0"/>
          </p:cNvCxnSpPr>
          <p:nvPr/>
        </p:nvCxnSpPr>
        <p:spPr>
          <a:xfrm>
            <a:off x="2000163" y="3160675"/>
            <a:ext cx="0" cy="370132"/>
          </a:xfrm>
          <a:prstGeom prst="line">
            <a:avLst/>
          </a:prstGeom>
        </p:spPr>
        <p:style>
          <a:lnRef idx="2">
            <a:schemeClr val="accent1"/>
          </a:lnRef>
          <a:fillRef idx="0">
            <a:schemeClr val="accent1"/>
          </a:fillRef>
          <a:effectRef idx="1">
            <a:schemeClr val="accent1"/>
          </a:effectRef>
          <a:fontRef idx="minor">
            <a:schemeClr val="tx1"/>
          </a:fontRef>
        </p:style>
      </p:cxnSp>
      <p:cxnSp>
        <p:nvCxnSpPr>
          <p:cNvPr id="99" name="Straight Connector 98">
            <a:extLst>
              <a:ext uri="{FF2B5EF4-FFF2-40B4-BE49-F238E27FC236}">
                <a16:creationId xmlns:a16="http://schemas.microsoft.com/office/drawing/2014/main" id="{16C03237-0EC4-9B4A-A51A-F318F934EF35}"/>
              </a:ext>
            </a:extLst>
          </p:cNvPr>
          <p:cNvCxnSpPr>
            <a:cxnSpLocks/>
            <a:stCxn id="64" idx="2"/>
            <a:endCxn id="74" idx="0"/>
          </p:cNvCxnSpPr>
          <p:nvPr/>
        </p:nvCxnSpPr>
        <p:spPr>
          <a:xfrm>
            <a:off x="2000163" y="3160675"/>
            <a:ext cx="1588910" cy="36589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0" name="Straight Connector 99">
            <a:extLst>
              <a:ext uri="{FF2B5EF4-FFF2-40B4-BE49-F238E27FC236}">
                <a16:creationId xmlns:a16="http://schemas.microsoft.com/office/drawing/2014/main" id="{1F70A007-67AE-E041-951F-924DE34DA292}"/>
              </a:ext>
            </a:extLst>
          </p:cNvPr>
          <p:cNvCxnSpPr>
            <a:cxnSpLocks/>
            <a:endCxn id="75" idx="0"/>
          </p:cNvCxnSpPr>
          <p:nvPr/>
        </p:nvCxnSpPr>
        <p:spPr>
          <a:xfrm>
            <a:off x="2000163" y="3152273"/>
            <a:ext cx="2383366" cy="3743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1" name="Straight Connector 100">
            <a:extLst>
              <a:ext uri="{FF2B5EF4-FFF2-40B4-BE49-F238E27FC236}">
                <a16:creationId xmlns:a16="http://schemas.microsoft.com/office/drawing/2014/main" id="{8C664D7A-07EC-3649-95C3-23734AEDA8AC}"/>
              </a:ext>
            </a:extLst>
          </p:cNvPr>
          <p:cNvCxnSpPr>
            <a:cxnSpLocks/>
            <a:endCxn id="76" idx="0"/>
          </p:cNvCxnSpPr>
          <p:nvPr/>
        </p:nvCxnSpPr>
        <p:spPr>
          <a:xfrm>
            <a:off x="2000162" y="3193103"/>
            <a:ext cx="3177822" cy="338771"/>
          </a:xfrm>
          <a:prstGeom prst="line">
            <a:avLst/>
          </a:prstGeom>
        </p:spPr>
        <p:style>
          <a:lnRef idx="2">
            <a:schemeClr val="accent1"/>
          </a:lnRef>
          <a:fillRef idx="0">
            <a:schemeClr val="accent1"/>
          </a:fillRef>
          <a:effectRef idx="1">
            <a:schemeClr val="accent1"/>
          </a:effectRef>
          <a:fontRef idx="minor">
            <a:schemeClr val="tx1"/>
          </a:fontRef>
        </p:style>
      </p:cxnSp>
      <p:cxnSp>
        <p:nvCxnSpPr>
          <p:cNvPr id="102" name="Straight Connector 101">
            <a:extLst>
              <a:ext uri="{FF2B5EF4-FFF2-40B4-BE49-F238E27FC236}">
                <a16:creationId xmlns:a16="http://schemas.microsoft.com/office/drawing/2014/main" id="{634D4E10-F2A3-554A-B3F4-9871B794BE6D}"/>
              </a:ext>
            </a:extLst>
          </p:cNvPr>
          <p:cNvCxnSpPr>
            <a:cxnSpLocks/>
            <a:stCxn id="65" idx="2"/>
            <a:endCxn id="73" idx="0"/>
          </p:cNvCxnSpPr>
          <p:nvPr/>
        </p:nvCxnSpPr>
        <p:spPr>
          <a:xfrm>
            <a:off x="2794618" y="3156442"/>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03" name="Straight Connector 102">
            <a:extLst>
              <a:ext uri="{FF2B5EF4-FFF2-40B4-BE49-F238E27FC236}">
                <a16:creationId xmlns:a16="http://schemas.microsoft.com/office/drawing/2014/main" id="{C49E795F-EA08-1A40-85B8-30ABB4C09AAD}"/>
              </a:ext>
            </a:extLst>
          </p:cNvPr>
          <p:cNvCxnSpPr>
            <a:cxnSpLocks/>
          </p:cNvCxnSpPr>
          <p:nvPr/>
        </p:nvCxnSpPr>
        <p:spPr>
          <a:xfrm>
            <a:off x="3589073" y="3164973"/>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4" name="Straight Connector 103">
            <a:extLst>
              <a:ext uri="{FF2B5EF4-FFF2-40B4-BE49-F238E27FC236}">
                <a16:creationId xmlns:a16="http://schemas.microsoft.com/office/drawing/2014/main" id="{E7DE9716-8895-CD43-80F1-EFC9D5B1966D}"/>
              </a:ext>
            </a:extLst>
          </p:cNvPr>
          <p:cNvCxnSpPr>
            <a:cxnSpLocks/>
          </p:cNvCxnSpPr>
          <p:nvPr/>
        </p:nvCxnSpPr>
        <p:spPr>
          <a:xfrm>
            <a:off x="4385556" y="3154390"/>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5" name="Straight Connector 104">
            <a:extLst>
              <a:ext uri="{FF2B5EF4-FFF2-40B4-BE49-F238E27FC236}">
                <a16:creationId xmlns:a16="http://schemas.microsoft.com/office/drawing/2014/main" id="{8E4D40CB-5502-564D-A583-F8F09FD4F530}"/>
              </a:ext>
            </a:extLst>
          </p:cNvPr>
          <p:cNvCxnSpPr>
            <a:cxnSpLocks/>
          </p:cNvCxnSpPr>
          <p:nvPr/>
        </p:nvCxnSpPr>
        <p:spPr>
          <a:xfrm>
            <a:off x="5177983" y="3173440"/>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6" name="Straight Connector 105">
            <a:extLst>
              <a:ext uri="{FF2B5EF4-FFF2-40B4-BE49-F238E27FC236}">
                <a16:creationId xmlns:a16="http://schemas.microsoft.com/office/drawing/2014/main" id="{2CAEF30E-98E0-9F4E-ACE6-B581F0EBE443}"/>
              </a:ext>
            </a:extLst>
          </p:cNvPr>
          <p:cNvCxnSpPr>
            <a:cxnSpLocks/>
          </p:cNvCxnSpPr>
          <p:nvPr/>
        </p:nvCxnSpPr>
        <p:spPr>
          <a:xfrm>
            <a:off x="5972439" y="3173440"/>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7" name="Straight Connector 106">
            <a:extLst>
              <a:ext uri="{FF2B5EF4-FFF2-40B4-BE49-F238E27FC236}">
                <a16:creationId xmlns:a16="http://schemas.microsoft.com/office/drawing/2014/main" id="{0DB5D27E-7117-4640-9A41-3CCDCF585DD4}"/>
              </a:ext>
            </a:extLst>
          </p:cNvPr>
          <p:cNvCxnSpPr>
            <a:cxnSpLocks/>
          </p:cNvCxnSpPr>
          <p:nvPr/>
        </p:nvCxnSpPr>
        <p:spPr>
          <a:xfrm>
            <a:off x="6766894" y="3160740"/>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8" name="Straight Connector 107">
            <a:extLst>
              <a:ext uri="{FF2B5EF4-FFF2-40B4-BE49-F238E27FC236}">
                <a16:creationId xmlns:a16="http://schemas.microsoft.com/office/drawing/2014/main" id="{2EBBDA19-FCFA-C945-8071-8691D1D59A1B}"/>
              </a:ext>
            </a:extLst>
          </p:cNvPr>
          <p:cNvCxnSpPr>
            <a:cxnSpLocks/>
          </p:cNvCxnSpPr>
          <p:nvPr/>
        </p:nvCxnSpPr>
        <p:spPr>
          <a:xfrm>
            <a:off x="7561350" y="3160740"/>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9" name="Straight Connector 108">
            <a:extLst>
              <a:ext uri="{FF2B5EF4-FFF2-40B4-BE49-F238E27FC236}">
                <a16:creationId xmlns:a16="http://schemas.microsoft.com/office/drawing/2014/main" id="{6B32D841-4DBC-7B49-A209-D39DC75A0BF1}"/>
              </a:ext>
            </a:extLst>
          </p:cNvPr>
          <p:cNvCxnSpPr>
            <a:cxnSpLocks/>
            <a:stCxn id="55" idx="2"/>
            <a:endCxn id="63" idx="0"/>
          </p:cNvCxnSpPr>
          <p:nvPr/>
        </p:nvCxnSpPr>
        <p:spPr>
          <a:xfrm>
            <a:off x="7561351" y="1754671"/>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10" name="Straight Connector 109">
            <a:extLst>
              <a:ext uri="{FF2B5EF4-FFF2-40B4-BE49-F238E27FC236}">
                <a16:creationId xmlns:a16="http://schemas.microsoft.com/office/drawing/2014/main" id="{810FE7AD-42F3-F345-A3A9-ED1873A57E1E}"/>
              </a:ext>
            </a:extLst>
          </p:cNvPr>
          <p:cNvCxnSpPr>
            <a:cxnSpLocks/>
            <a:stCxn id="54" idx="2"/>
            <a:endCxn id="62" idx="0"/>
          </p:cNvCxnSpPr>
          <p:nvPr/>
        </p:nvCxnSpPr>
        <p:spPr>
          <a:xfrm>
            <a:off x="6766895" y="1754671"/>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11" name="Straight Connector 110">
            <a:extLst>
              <a:ext uri="{FF2B5EF4-FFF2-40B4-BE49-F238E27FC236}">
                <a16:creationId xmlns:a16="http://schemas.microsoft.com/office/drawing/2014/main" id="{6FBDA2D1-2530-744A-B00C-62B441EFA73C}"/>
              </a:ext>
            </a:extLst>
          </p:cNvPr>
          <p:cNvCxnSpPr>
            <a:cxnSpLocks/>
            <a:stCxn id="55" idx="1"/>
            <a:endCxn id="54" idx="3"/>
          </p:cNvCxnSpPr>
          <p:nvPr/>
        </p:nvCxnSpPr>
        <p:spPr>
          <a:xfrm flipH="1">
            <a:off x="7027950" y="1587969"/>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2" name="Straight Connector 111">
            <a:extLst>
              <a:ext uri="{FF2B5EF4-FFF2-40B4-BE49-F238E27FC236}">
                <a16:creationId xmlns:a16="http://schemas.microsoft.com/office/drawing/2014/main" id="{560BA233-4278-7842-9B6D-1EEC3AB92C32}"/>
              </a:ext>
            </a:extLst>
          </p:cNvPr>
          <p:cNvCxnSpPr>
            <a:cxnSpLocks/>
            <a:stCxn id="63" idx="1"/>
            <a:endCxn id="62" idx="3"/>
          </p:cNvCxnSpPr>
          <p:nvPr/>
        </p:nvCxnSpPr>
        <p:spPr>
          <a:xfrm flipH="1">
            <a:off x="7027950" y="2291505"/>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3" name="Straight Connector 112">
            <a:extLst>
              <a:ext uri="{FF2B5EF4-FFF2-40B4-BE49-F238E27FC236}">
                <a16:creationId xmlns:a16="http://schemas.microsoft.com/office/drawing/2014/main" id="{F587E093-B122-7B42-A05C-CFBF17CA9346}"/>
              </a:ext>
            </a:extLst>
          </p:cNvPr>
          <p:cNvCxnSpPr>
            <a:cxnSpLocks/>
          </p:cNvCxnSpPr>
          <p:nvPr/>
        </p:nvCxnSpPr>
        <p:spPr>
          <a:xfrm flipH="1">
            <a:off x="7027950" y="2995073"/>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4" name="Straight Connector 113">
            <a:extLst>
              <a:ext uri="{FF2B5EF4-FFF2-40B4-BE49-F238E27FC236}">
                <a16:creationId xmlns:a16="http://schemas.microsoft.com/office/drawing/2014/main" id="{F5A0074B-8320-C948-B801-A556AD7CD9D9}"/>
              </a:ext>
            </a:extLst>
          </p:cNvPr>
          <p:cNvCxnSpPr>
            <a:cxnSpLocks/>
          </p:cNvCxnSpPr>
          <p:nvPr/>
        </p:nvCxnSpPr>
        <p:spPr>
          <a:xfrm flipH="1">
            <a:off x="6233495" y="1582699"/>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5" name="Straight Connector 114">
            <a:extLst>
              <a:ext uri="{FF2B5EF4-FFF2-40B4-BE49-F238E27FC236}">
                <a16:creationId xmlns:a16="http://schemas.microsoft.com/office/drawing/2014/main" id="{6B2FA80B-EDF0-4945-9CED-FBE4AF1D9C6F}"/>
              </a:ext>
            </a:extLst>
          </p:cNvPr>
          <p:cNvCxnSpPr>
            <a:cxnSpLocks/>
          </p:cNvCxnSpPr>
          <p:nvPr/>
        </p:nvCxnSpPr>
        <p:spPr>
          <a:xfrm flipH="1">
            <a:off x="5439039" y="1595332"/>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6" name="Straight Connector 115">
            <a:extLst>
              <a:ext uri="{FF2B5EF4-FFF2-40B4-BE49-F238E27FC236}">
                <a16:creationId xmlns:a16="http://schemas.microsoft.com/office/drawing/2014/main" id="{EE9F09AF-D5F8-5D45-B450-A7D6CA845646}"/>
              </a:ext>
            </a:extLst>
          </p:cNvPr>
          <p:cNvCxnSpPr>
            <a:cxnSpLocks/>
          </p:cNvCxnSpPr>
          <p:nvPr/>
        </p:nvCxnSpPr>
        <p:spPr>
          <a:xfrm flipH="1">
            <a:off x="4644583" y="1607965"/>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7" name="Straight Connector 116">
            <a:extLst>
              <a:ext uri="{FF2B5EF4-FFF2-40B4-BE49-F238E27FC236}">
                <a16:creationId xmlns:a16="http://schemas.microsoft.com/office/drawing/2014/main" id="{D68AE0FC-5EC5-2A4E-A2DA-F2B801F83502}"/>
              </a:ext>
            </a:extLst>
          </p:cNvPr>
          <p:cNvCxnSpPr>
            <a:cxnSpLocks/>
            <a:stCxn id="60" idx="0"/>
            <a:endCxn id="17" idx="2"/>
          </p:cNvCxnSpPr>
          <p:nvPr/>
        </p:nvCxnSpPr>
        <p:spPr>
          <a:xfrm flipV="1">
            <a:off x="5177984" y="1754671"/>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18" name="Straight Connector 117">
            <a:extLst>
              <a:ext uri="{FF2B5EF4-FFF2-40B4-BE49-F238E27FC236}">
                <a16:creationId xmlns:a16="http://schemas.microsoft.com/office/drawing/2014/main" id="{62CA7CAB-2443-C547-95B4-E7957B0F76AC}"/>
              </a:ext>
            </a:extLst>
          </p:cNvPr>
          <p:cNvCxnSpPr>
            <a:cxnSpLocks/>
            <a:stCxn id="61" idx="0"/>
            <a:endCxn id="53" idx="2"/>
          </p:cNvCxnSpPr>
          <p:nvPr/>
        </p:nvCxnSpPr>
        <p:spPr>
          <a:xfrm flipV="1">
            <a:off x="5972440" y="1754671"/>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19" name="Straight Connector 118">
            <a:extLst>
              <a:ext uri="{FF2B5EF4-FFF2-40B4-BE49-F238E27FC236}">
                <a16:creationId xmlns:a16="http://schemas.microsoft.com/office/drawing/2014/main" id="{76323157-5CFA-6D4A-8357-1CC425F0A7CE}"/>
              </a:ext>
            </a:extLst>
          </p:cNvPr>
          <p:cNvCxnSpPr>
            <a:cxnSpLocks/>
            <a:stCxn id="61" idx="2"/>
            <a:endCxn id="69" idx="0"/>
          </p:cNvCxnSpPr>
          <p:nvPr/>
        </p:nvCxnSpPr>
        <p:spPr>
          <a:xfrm>
            <a:off x="5972440" y="2458207"/>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20" name="Straight Connector 119">
            <a:extLst>
              <a:ext uri="{FF2B5EF4-FFF2-40B4-BE49-F238E27FC236}">
                <a16:creationId xmlns:a16="http://schemas.microsoft.com/office/drawing/2014/main" id="{D0C094A8-BC8E-1A4B-9B5C-996D1608E08C}"/>
              </a:ext>
            </a:extLst>
          </p:cNvPr>
          <p:cNvCxnSpPr>
            <a:cxnSpLocks/>
            <a:stCxn id="62" idx="2"/>
            <a:endCxn id="70" idx="0"/>
          </p:cNvCxnSpPr>
          <p:nvPr/>
        </p:nvCxnSpPr>
        <p:spPr>
          <a:xfrm>
            <a:off x="6766895" y="2458207"/>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24" name="Straight Connector 123">
            <a:extLst>
              <a:ext uri="{FF2B5EF4-FFF2-40B4-BE49-F238E27FC236}">
                <a16:creationId xmlns:a16="http://schemas.microsoft.com/office/drawing/2014/main" id="{0BA1A0D6-CAC3-5E4F-8BAB-BEBD896501B4}"/>
              </a:ext>
            </a:extLst>
          </p:cNvPr>
          <p:cNvCxnSpPr>
            <a:cxnSpLocks/>
          </p:cNvCxnSpPr>
          <p:nvPr/>
        </p:nvCxnSpPr>
        <p:spPr>
          <a:xfrm>
            <a:off x="2000162" y="3864276"/>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25" name="Straight Connector 124">
            <a:extLst>
              <a:ext uri="{FF2B5EF4-FFF2-40B4-BE49-F238E27FC236}">
                <a16:creationId xmlns:a16="http://schemas.microsoft.com/office/drawing/2014/main" id="{AA284FC7-CF08-6F4C-A406-65F19FE15EE6}"/>
              </a:ext>
            </a:extLst>
          </p:cNvPr>
          <p:cNvCxnSpPr>
            <a:cxnSpLocks/>
          </p:cNvCxnSpPr>
          <p:nvPr/>
        </p:nvCxnSpPr>
        <p:spPr>
          <a:xfrm>
            <a:off x="2804053" y="3860042"/>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26" name="Straight Connector 125">
            <a:extLst>
              <a:ext uri="{FF2B5EF4-FFF2-40B4-BE49-F238E27FC236}">
                <a16:creationId xmlns:a16="http://schemas.microsoft.com/office/drawing/2014/main" id="{2EC508A4-DDD1-C247-9EFF-178294F01839}"/>
              </a:ext>
            </a:extLst>
          </p:cNvPr>
          <p:cNvCxnSpPr>
            <a:cxnSpLocks/>
            <a:stCxn id="72" idx="3"/>
            <a:endCxn id="73" idx="1"/>
          </p:cNvCxnSpPr>
          <p:nvPr/>
        </p:nvCxnSpPr>
        <p:spPr>
          <a:xfrm flipV="1">
            <a:off x="2261218" y="3693276"/>
            <a:ext cx="272344" cy="4234"/>
          </a:xfrm>
          <a:prstGeom prst="line">
            <a:avLst/>
          </a:prstGeom>
        </p:spPr>
        <p:style>
          <a:lnRef idx="2">
            <a:schemeClr val="accent1"/>
          </a:lnRef>
          <a:fillRef idx="0">
            <a:schemeClr val="accent1"/>
          </a:fillRef>
          <a:effectRef idx="1">
            <a:schemeClr val="accent1"/>
          </a:effectRef>
          <a:fontRef idx="minor">
            <a:schemeClr val="tx1"/>
          </a:fontRef>
        </p:style>
      </p:cxnSp>
      <p:cxnSp>
        <p:nvCxnSpPr>
          <p:cNvPr id="129" name="Straight Connector 128">
            <a:extLst>
              <a:ext uri="{FF2B5EF4-FFF2-40B4-BE49-F238E27FC236}">
                <a16:creationId xmlns:a16="http://schemas.microsoft.com/office/drawing/2014/main" id="{AEF1DA1C-BC8D-4B40-890C-78EC7E0CF4DF}"/>
              </a:ext>
            </a:extLst>
          </p:cNvPr>
          <p:cNvCxnSpPr>
            <a:cxnSpLocks/>
          </p:cNvCxnSpPr>
          <p:nvPr/>
        </p:nvCxnSpPr>
        <p:spPr>
          <a:xfrm flipV="1">
            <a:off x="3865253" y="3697748"/>
            <a:ext cx="272345"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130" name="Straight Connector 129">
            <a:extLst>
              <a:ext uri="{FF2B5EF4-FFF2-40B4-BE49-F238E27FC236}">
                <a16:creationId xmlns:a16="http://schemas.microsoft.com/office/drawing/2014/main" id="{B4DFE93F-0B68-124B-B1A8-77F1C442CD1B}"/>
              </a:ext>
            </a:extLst>
          </p:cNvPr>
          <p:cNvCxnSpPr>
            <a:cxnSpLocks/>
            <a:stCxn id="74" idx="2"/>
            <a:endCxn id="82" idx="0"/>
          </p:cNvCxnSpPr>
          <p:nvPr/>
        </p:nvCxnSpPr>
        <p:spPr>
          <a:xfrm>
            <a:off x="3589073" y="3859978"/>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34" name="Straight Connector 133">
            <a:extLst>
              <a:ext uri="{FF2B5EF4-FFF2-40B4-BE49-F238E27FC236}">
                <a16:creationId xmlns:a16="http://schemas.microsoft.com/office/drawing/2014/main" id="{8F2C19E1-DE9B-A845-B5CD-1DCB56DD3EEE}"/>
              </a:ext>
            </a:extLst>
          </p:cNvPr>
          <p:cNvCxnSpPr>
            <a:cxnSpLocks/>
            <a:stCxn id="75" idx="2"/>
            <a:endCxn id="83" idx="0"/>
          </p:cNvCxnSpPr>
          <p:nvPr/>
        </p:nvCxnSpPr>
        <p:spPr>
          <a:xfrm>
            <a:off x="4383529" y="3859978"/>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37" name="Straight Connector 136">
            <a:extLst>
              <a:ext uri="{FF2B5EF4-FFF2-40B4-BE49-F238E27FC236}">
                <a16:creationId xmlns:a16="http://schemas.microsoft.com/office/drawing/2014/main" id="{ECFAF219-3195-DD4E-88C2-67C90D23E309}"/>
              </a:ext>
            </a:extLst>
          </p:cNvPr>
          <p:cNvCxnSpPr>
            <a:cxnSpLocks/>
            <a:stCxn id="82" idx="3"/>
            <a:endCxn id="83" idx="1"/>
          </p:cNvCxnSpPr>
          <p:nvPr/>
        </p:nvCxnSpPr>
        <p:spPr>
          <a:xfrm>
            <a:off x="3850128" y="4396812"/>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0" name="Straight Connector 139">
            <a:extLst>
              <a:ext uri="{FF2B5EF4-FFF2-40B4-BE49-F238E27FC236}">
                <a16:creationId xmlns:a16="http://schemas.microsoft.com/office/drawing/2014/main" id="{F7EA10A1-F792-DA4B-8AB9-169C3CEEAEC4}"/>
              </a:ext>
            </a:extLst>
          </p:cNvPr>
          <p:cNvCxnSpPr>
            <a:cxnSpLocks/>
          </p:cNvCxnSpPr>
          <p:nvPr/>
        </p:nvCxnSpPr>
        <p:spPr>
          <a:xfrm>
            <a:off x="2261217" y="4419823"/>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5" name="Straight Connector 144">
            <a:extLst>
              <a:ext uri="{FF2B5EF4-FFF2-40B4-BE49-F238E27FC236}">
                <a16:creationId xmlns:a16="http://schemas.microsoft.com/office/drawing/2014/main" id="{3C83E55D-49E0-314F-AAF0-6997996CBD52}"/>
              </a:ext>
            </a:extLst>
          </p:cNvPr>
          <p:cNvCxnSpPr>
            <a:cxnSpLocks/>
          </p:cNvCxnSpPr>
          <p:nvPr/>
        </p:nvCxnSpPr>
        <p:spPr>
          <a:xfrm>
            <a:off x="5972703" y="3864276"/>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46" name="Straight Connector 145">
            <a:extLst>
              <a:ext uri="{FF2B5EF4-FFF2-40B4-BE49-F238E27FC236}">
                <a16:creationId xmlns:a16="http://schemas.microsoft.com/office/drawing/2014/main" id="{0A656372-9176-3B4F-8635-61D913EAB0F0}"/>
              </a:ext>
            </a:extLst>
          </p:cNvPr>
          <p:cNvCxnSpPr>
            <a:cxnSpLocks/>
            <a:stCxn id="85" idx="3"/>
            <a:endCxn id="86" idx="1"/>
          </p:cNvCxnSpPr>
          <p:nvPr/>
        </p:nvCxnSpPr>
        <p:spPr>
          <a:xfrm>
            <a:off x="6233495" y="4402113"/>
            <a:ext cx="27234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9" name="Straight Connector 148">
            <a:extLst>
              <a:ext uri="{FF2B5EF4-FFF2-40B4-BE49-F238E27FC236}">
                <a16:creationId xmlns:a16="http://schemas.microsoft.com/office/drawing/2014/main" id="{5DA3B806-5544-9543-87A8-851677296EB7}"/>
              </a:ext>
            </a:extLst>
          </p:cNvPr>
          <p:cNvCxnSpPr>
            <a:cxnSpLocks/>
          </p:cNvCxnSpPr>
          <p:nvPr/>
        </p:nvCxnSpPr>
        <p:spPr>
          <a:xfrm>
            <a:off x="7038533" y="4425887"/>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0" name="Straight Connector 149">
            <a:extLst>
              <a:ext uri="{FF2B5EF4-FFF2-40B4-BE49-F238E27FC236}">
                <a16:creationId xmlns:a16="http://schemas.microsoft.com/office/drawing/2014/main" id="{77D4F3F0-2081-1247-829E-410336A2428D}"/>
              </a:ext>
            </a:extLst>
          </p:cNvPr>
          <p:cNvCxnSpPr>
            <a:cxnSpLocks/>
          </p:cNvCxnSpPr>
          <p:nvPr/>
        </p:nvCxnSpPr>
        <p:spPr>
          <a:xfrm>
            <a:off x="4657193" y="4396844"/>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1" name="Straight Connector 150">
            <a:extLst>
              <a:ext uri="{FF2B5EF4-FFF2-40B4-BE49-F238E27FC236}">
                <a16:creationId xmlns:a16="http://schemas.microsoft.com/office/drawing/2014/main" id="{127EB900-93E2-354E-96AF-B2F90BCE0708}"/>
              </a:ext>
            </a:extLst>
          </p:cNvPr>
          <p:cNvCxnSpPr>
            <a:cxnSpLocks/>
            <a:stCxn id="76" idx="2"/>
            <a:endCxn id="84" idx="0"/>
          </p:cNvCxnSpPr>
          <p:nvPr/>
        </p:nvCxnSpPr>
        <p:spPr>
          <a:xfrm>
            <a:off x="5177984" y="3865279"/>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54" name="Straight Connector 153">
            <a:extLst>
              <a:ext uri="{FF2B5EF4-FFF2-40B4-BE49-F238E27FC236}">
                <a16:creationId xmlns:a16="http://schemas.microsoft.com/office/drawing/2014/main" id="{C9D7C475-5530-F442-87B3-B96726F5F6E7}"/>
              </a:ext>
            </a:extLst>
          </p:cNvPr>
          <p:cNvCxnSpPr>
            <a:cxnSpLocks/>
          </p:cNvCxnSpPr>
          <p:nvPr/>
        </p:nvCxnSpPr>
        <p:spPr>
          <a:xfrm>
            <a:off x="7020715" y="3707799"/>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5" name="Straight Connector 154">
            <a:extLst>
              <a:ext uri="{FF2B5EF4-FFF2-40B4-BE49-F238E27FC236}">
                <a16:creationId xmlns:a16="http://schemas.microsoft.com/office/drawing/2014/main" id="{CBA036F8-F871-F846-9A60-834DF15268ED}"/>
              </a:ext>
            </a:extLst>
          </p:cNvPr>
          <p:cNvCxnSpPr>
            <a:cxnSpLocks/>
          </p:cNvCxnSpPr>
          <p:nvPr/>
        </p:nvCxnSpPr>
        <p:spPr>
          <a:xfrm>
            <a:off x="6233494" y="3707799"/>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7" name="Straight Connector 156">
            <a:extLst>
              <a:ext uri="{FF2B5EF4-FFF2-40B4-BE49-F238E27FC236}">
                <a16:creationId xmlns:a16="http://schemas.microsoft.com/office/drawing/2014/main" id="{A6AC4051-76AB-AB4F-A408-0C38641415F4}"/>
              </a:ext>
            </a:extLst>
          </p:cNvPr>
          <p:cNvCxnSpPr>
            <a:cxnSpLocks/>
          </p:cNvCxnSpPr>
          <p:nvPr/>
        </p:nvCxnSpPr>
        <p:spPr>
          <a:xfrm>
            <a:off x="6233494" y="2996579"/>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8" name="Straight Connector 157">
            <a:extLst>
              <a:ext uri="{FF2B5EF4-FFF2-40B4-BE49-F238E27FC236}">
                <a16:creationId xmlns:a16="http://schemas.microsoft.com/office/drawing/2014/main" id="{869EFEA8-F2CA-8742-B1DC-F9908DD48E01}"/>
              </a:ext>
            </a:extLst>
          </p:cNvPr>
          <p:cNvCxnSpPr>
            <a:cxnSpLocks/>
          </p:cNvCxnSpPr>
          <p:nvPr/>
        </p:nvCxnSpPr>
        <p:spPr>
          <a:xfrm>
            <a:off x="6233494" y="2285358"/>
            <a:ext cx="272345" cy="0"/>
          </a:xfrm>
          <a:prstGeom prst="line">
            <a:avLst/>
          </a:prstGeom>
        </p:spPr>
        <p:style>
          <a:lnRef idx="2">
            <a:schemeClr val="accent1"/>
          </a:lnRef>
          <a:fillRef idx="0">
            <a:schemeClr val="accent1"/>
          </a:fillRef>
          <a:effectRef idx="1">
            <a:schemeClr val="accent1"/>
          </a:effectRef>
          <a:fontRef idx="minor">
            <a:schemeClr val="tx1"/>
          </a:fontRef>
        </p:style>
      </p:cxnSp>
      <p:sp>
        <p:nvSpPr>
          <p:cNvPr id="159" name="Freeform 158">
            <a:extLst>
              <a:ext uri="{FF2B5EF4-FFF2-40B4-BE49-F238E27FC236}">
                <a16:creationId xmlns:a16="http://schemas.microsoft.com/office/drawing/2014/main" id="{355E42B4-EAF1-8742-8F6F-4EE3F90496B8}"/>
              </a:ext>
            </a:extLst>
          </p:cNvPr>
          <p:cNvSpPr/>
          <p:nvPr/>
        </p:nvSpPr>
        <p:spPr>
          <a:xfrm>
            <a:off x="1285874" y="1190625"/>
            <a:ext cx="6315075" cy="3209925"/>
          </a:xfrm>
          <a:custGeom>
            <a:avLst/>
            <a:gdLst>
              <a:gd name="connsiteX0" fmla="*/ 0 w 6315075"/>
              <a:gd name="connsiteY0" fmla="*/ 0 h 3209925"/>
              <a:gd name="connsiteX1" fmla="*/ 364046 w 6315075"/>
              <a:gd name="connsiteY1" fmla="*/ 191357 h 3209925"/>
              <a:gd name="connsiteX2" fmla="*/ 742950 w 6315075"/>
              <a:gd name="connsiteY2" fmla="*/ 390524 h 3209925"/>
              <a:gd name="connsiteX3" fmla="*/ 752855 w 6315075"/>
              <a:gd name="connsiteY3" fmla="*/ 781812 h 3209925"/>
              <a:gd name="connsiteX4" fmla="*/ 761999 w 6315075"/>
              <a:gd name="connsiteY4" fmla="*/ 1143000 h 3209925"/>
              <a:gd name="connsiteX5" fmla="*/ 761999 w 6315075"/>
              <a:gd name="connsiteY5" fmla="*/ 1276349 h 3209925"/>
              <a:gd name="connsiteX6" fmla="*/ 1153287 w 6315075"/>
              <a:gd name="connsiteY6" fmla="*/ 1454657 h 3209925"/>
              <a:gd name="connsiteX7" fmla="*/ 1514475 w 6315075"/>
              <a:gd name="connsiteY7" fmla="*/ 1619249 h 3209925"/>
              <a:gd name="connsiteX8" fmla="*/ 1924050 w 6315075"/>
              <a:gd name="connsiteY8" fmla="*/ 1443037 h 3209925"/>
              <a:gd name="connsiteX9" fmla="*/ 2333624 w 6315075"/>
              <a:gd name="connsiteY9" fmla="*/ 1266824 h 3209925"/>
              <a:gd name="connsiteX10" fmla="*/ 2343150 w 6315075"/>
              <a:gd name="connsiteY10" fmla="*/ 571500 h 3209925"/>
              <a:gd name="connsiteX11" fmla="*/ 2901823 w 6315075"/>
              <a:gd name="connsiteY11" fmla="*/ 696023 h 3209925"/>
              <a:gd name="connsiteX12" fmla="*/ 3460495 w 6315075"/>
              <a:gd name="connsiteY12" fmla="*/ 820546 h 3209925"/>
              <a:gd name="connsiteX13" fmla="*/ 3924299 w 6315075"/>
              <a:gd name="connsiteY13" fmla="*/ 923924 h 3209925"/>
              <a:gd name="connsiteX14" fmla="*/ 3933824 w 6315075"/>
              <a:gd name="connsiteY14" fmla="*/ 419099 h 3209925"/>
              <a:gd name="connsiteX15" fmla="*/ 4341875 w 6315075"/>
              <a:gd name="connsiteY15" fmla="*/ 414241 h 3209925"/>
              <a:gd name="connsiteX16" fmla="*/ 4733924 w 6315075"/>
              <a:gd name="connsiteY16" fmla="*/ 409574 h 3209925"/>
              <a:gd name="connsiteX17" fmla="*/ 4724399 w 6315075"/>
              <a:gd name="connsiteY17" fmla="*/ 3209925 h 3209925"/>
              <a:gd name="connsiteX18" fmla="*/ 4838699 w 6315075"/>
              <a:gd name="connsiteY18" fmla="*/ 3200400 h 3209925"/>
              <a:gd name="connsiteX19" fmla="*/ 5330824 w 6315075"/>
              <a:gd name="connsiteY19" fmla="*/ 3190875 h 3209925"/>
              <a:gd name="connsiteX20" fmla="*/ 5778658 w 6315075"/>
              <a:gd name="connsiteY20" fmla="*/ 3182207 h 3209925"/>
              <a:gd name="connsiteX21" fmla="*/ 6315075 w 6315075"/>
              <a:gd name="connsiteY21" fmla="*/ 3171825 h 3209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315075" h="3209925" extrusionOk="0">
                <a:moveTo>
                  <a:pt x="0" y="0"/>
                </a:moveTo>
                <a:cubicBezTo>
                  <a:pt x="163317" y="70667"/>
                  <a:pt x="233295" y="102735"/>
                  <a:pt x="364046" y="191357"/>
                </a:cubicBezTo>
                <a:cubicBezTo>
                  <a:pt x="494797" y="279979"/>
                  <a:pt x="575668" y="284706"/>
                  <a:pt x="742950" y="390524"/>
                </a:cubicBezTo>
                <a:cubicBezTo>
                  <a:pt x="729785" y="549664"/>
                  <a:pt x="749996" y="606284"/>
                  <a:pt x="752855" y="781812"/>
                </a:cubicBezTo>
                <a:cubicBezTo>
                  <a:pt x="755714" y="957340"/>
                  <a:pt x="769326" y="1035139"/>
                  <a:pt x="761999" y="1143000"/>
                </a:cubicBezTo>
                <a:cubicBezTo>
                  <a:pt x="757555" y="1193894"/>
                  <a:pt x="755740" y="1227751"/>
                  <a:pt x="761999" y="1276349"/>
                </a:cubicBezTo>
                <a:cubicBezTo>
                  <a:pt x="843560" y="1315544"/>
                  <a:pt x="1035668" y="1421638"/>
                  <a:pt x="1153287" y="1454657"/>
                </a:cubicBezTo>
                <a:cubicBezTo>
                  <a:pt x="1270906" y="1487676"/>
                  <a:pt x="1418850" y="1578057"/>
                  <a:pt x="1514475" y="1619249"/>
                </a:cubicBezTo>
                <a:cubicBezTo>
                  <a:pt x="1669452" y="1531845"/>
                  <a:pt x="1787783" y="1486138"/>
                  <a:pt x="1924050" y="1443037"/>
                </a:cubicBezTo>
                <a:cubicBezTo>
                  <a:pt x="2060317" y="1399935"/>
                  <a:pt x="2154769" y="1361348"/>
                  <a:pt x="2333624" y="1266824"/>
                </a:cubicBezTo>
                <a:cubicBezTo>
                  <a:pt x="2369160" y="1042189"/>
                  <a:pt x="2355072" y="919378"/>
                  <a:pt x="2343150" y="571500"/>
                </a:cubicBezTo>
                <a:cubicBezTo>
                  <a:pt x="2602848" y="618054"/>
                  <a:pt x="2786362" y="664806"/>
                  <a:pt x="2901823" y="696023"/>
                </a:cubicBezTo>
                <a:cubicBezTo>
                  <a:pt x="3017284" y="727240"/>
                  <a:pt x="3267537" y="785603"/>
                  <a:pt x="3460495" y="820546"/>
                </a:cubicBezTo>
                <a:cubicBezTo>
                  <a:pt x="3653453" y="855490"/>
                  <a:pt x="3742765" y="886925"/>
                  <a:pt x="3924299" y="923924"/>
                </a:cubicBezTo>
                <a:cubicBezTo>
                  <a:pt x="3905270" y="731984"/>
                  <a:pt x="3939066" y="668778"/>
                  <a:pt x="3933824" y="419099"/>
                </a:cubicBezTo>
                <a:cubicBezTo>
                  <a:pt x="4067362" y="406115"/>
                  <a:pt x="4152799" y="404916"/>
                  <a:pt x="4341875" y="414241"/>
                </a:cubicBezTo>
                <a:cubicBezTo>
                  <a:pt x="4530951" y="423566"/>
                  <a:pt x="4618267" y="404593"/>
                  <a:pt x="4733924" y="409574"/>
                </a:cubicBezTo>
                <a:cubicBezTo>
                  <a:pt x="4872271" y="1259078"/>
                  <a:pt x="4665675" y="2374741"/>
                  <a:pt x="4724399" y="3209925"/>
                </a:cubicBezTo>
                <a:cubicBezTo>
                  <a:pt x="4755487" y="3206621"/>
                  <a:pt x="4788609" y="3207402"/>
                  <a:pt x="4838699" y="3200400"/>
                </a:cubicBezTo>
                <a:cubicBezTo>
                  <a:pt x="5044243" y="3188936"/>
                  <a:pt x="5099891" y="3180187"/>
                  <a:pt x="5330824" y="3190875"/>
                </a:cubicBezTo>
                <a:cubicBezTo>
                  <a:pt x="5561757" y="3201563"/>
                  <a:pt x="5585275" y="3196885"/>
                  <a:pt x="5778658" y="3182207"/>
                </a:cubicBezTo>
                <a:cubicBezTo>
                  <a:pt x="5972041" y="3167529"/>
                  <a:pt x="6187625" y="3148885"/>
                  <a:pt x="6315075" y="3171825"/>
                </a:cubicBezTo>
              </a:path>
            </a:pathLst>
          </a:custGeom>
          <a:noFill/>
          <a:ln w="76200" cap="flat">
            <a:solidFill>
              <a:srgbClr val="FFC000">
                <a:alpha val="66000"/>
              </a:srgbClr>
            </a:solidFill>
            <a:prstDash val="solid"/>
            <a:miter lim="400000"/>
            <a:extLst>
              <a:ext uri="{C807C97D-BFC1-408E-A445-0C87EB9F89A2}">
                <ask:lineSketchStyleProps xmlns:ask="http://schemas.microsoft.com/office/drawing/2018/sketchyshapes" sd="1219033472">
                  <a:custGeom>
                    <a:avLst/>
                    <a:gdLst>
                      <a:gd name="connsiteX0" fmla="*/ 0 w 11226800"/>
                      <a:gd name="connsiteY0" fmla="*/ 0 h 5706533"/>
                      <a:gd name="connsiteX1" fmla="*/ 1320800 w 11226800"/>
                      <a:gd name="connsiteY1" fmla="*/ 694266 h 5706533"/>
                      <a:gd name="connsiteX2" fmla="*/ 1354666 w 11226800"/>
                      <a:gd name="connsiteY2" fmla="*/ 2032000 h 5706533"/>
                      <a:gd name="connsiteX3" fmla="*/ 1354666 w 11226800"/>
                      <a:gd name="connsiteY3" fmla="*/ 2269066 h 5706533"/>
                      <a:gd name="connsiteX4" fmla="*/ 2692400 w 11226800"/>
                      <a:gd name="connsiteY4" fmla="*/ 2878666 h 5706533"/>
                      <a:gd name="connsiteX5" fmla="*/ 4148666 w 11226800"/>
                      <a:gd name="connsiteY5" fmla="*/ 2252133 h 5706533"/>
                      <a:gd name="connsiteX6" fmla="*/ 4165600 w 11226800"/>
                      <a:gd name="connsiteY6" fmla="*/ 1016000 h 5706533"/>
                      <a:gd name="connsiteX7" fmla="*/ 6976533 w 11226800"/>
                      <a:gd name="connsiteY7" fmla="*/ 1642533 h 5706533"/>
                      <a:gd name="connsiteX8" fmla="*/ 6993466 w 11226800"/>
                      <a:gd name="connsiteY8" fmla="*/ 745066 h 5706533"/>
                      <a:gd name="connsiteX9" fmla="*/ 8415866 w 11226800"/>
                      <a:gd name="connsiteY9" fmla="*/ 728133 h 5706533"/>
                      <a:gd name="connsiteX10" fmla="*/ 8398933 w 11226800"/>
                      <a:gd name="connsiteY10" fmla="*/ 5706533 h 5706533"/>
                      <a:gd name="connsiteX11" fmla="*/ 8602133 w 11226800"/>
                      <a:gd name="connsiteY11" fmla="*/ 5689600 h 5706533"/>
                      <a:gd name="connsiteX12" fmla="*/ 11226800 w 11226800"/>
                      <a:gd name="connsiteY12" fmla="*/ 5638800 h 57065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226800" h="5706533">
                        <a:moveTo>
                          <a:pt x="0" y="0"/>
                        </a:moveTo>
                        <a:lnTo>
                          <a:pt x="1320800" y="694266"/>
                        </a:lnTo>
                        <a:lnTo>
                          <a:pt x="1354666" y="2032000"/>
                        </a:lnTo>
                        <a:lnTo>
                          <a:pt x="1354666" y="2269066"/>
                        </a:lnTo>
                        <a:lnTo>
                          <a:pt x="2692400" y="2878666"/>
                        </a:lnTo>
                        <a:lnTo>
                          <a:pt x="4148666" y="2252133"/>
                        </a:lnTo>
                        <a:lnTo>
                          <a:pt x="4165600" y="1016000"/>
                        </a:lnTo>
                        <a:lnTo>
                          <a:pt x="6976533" y="1642533"/>
                        </a:lnTo>
                        <a:lnTo>
                          <a:pt x="6993466" y="745066"/>
                        </a:lnTo>
                        <a:lnTo>
                          <a:pt x="8415866" y="728133"/>
                        </a:lnTo>
                        <a:cubicBezTo>
                          <a:pt x="8410222" y="2387600"/>
                          <a:pt x="8404577" y="4047066"/>
                          <a:pt x="8398933" y="5706533"/>
                        </a:cubicBezTo>
                        <a:lnTo>
                          <a:pt x="8602133" y="5689600"/>
                        </a:lnTo>
                        <a:lnTo>
                          <a:pt x="11226800" y="5638800"/>
                        </a:lnTo>
                      </a:path>
                    </a:pathLst>
                  </a:custGeom>
                  <ask:type>
                    <ask:lineSketchFreehand/>
                  </ask:type>
                </ask:lineSketchStyleProps>
              </a:ext>
            </a:extLst>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1434" tIns="25717" rIns="51434" bIns="25717" numCol="1" spcCol="38100" rtlCol="0" anchor="t">
            <a:noAutofit/>
          </a:bodyPr>
          <a:lstStyle/>
          <a:p>
            <a:pPr defTabSz="514350" fontAlgn="auto" latinLnBrk="1">
              <a:spcBef>
                <a:spcPts val="0"/>
              </a:spcBef>
              <a:spcAft>
                <a:spcPts val="0"/>
              </a:spcAft>
            </a:pPr>
            <a:endParaRPr lang="en-US" sz="1013" dirty="0">
              <a:solidFill>
                <a:srgbClr val="000000"/>
              </a:solidFill>
            </a:endParaRPr>
          </a:p>
        </p:txBody>
      </p:sp>
    </p:spTree>
    <p:extLst>
      <p:ext uri="{BB962C8B-B14F-4D97-AF65-F5344CB8AC3E}">
        <p14:creationId xmlns:p14="http://schemas.microsoft.com/office/powerpoint/2010/main" val="16860110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56" name="Title 155"/>
          <p:cNvSpPr>
            <a:spLocks noGrp="1"/>
          </p:cNvSpPr>
          <p:nvPr>
            <p:ph type="title"/>
          </p:nvPr>
        </p:nvSpPr>
        <p:spPr/>
        <p:txBody>
          <a:bodyPr/>
          <a:lstStyle/>
          <a:p>
            <a:r>
              <a:rPr lang="en-US" dirty="0"/>
              <a:t>Green Group</a:t>
            </a:r>
          </a:p>
        </p:txBody>
      </p:sp>
      <p:sp>
        <p:nvSpPr>
          <p:cNvPr id="4" name="TextBox 3"/>
          <p:cNvSpPr txBox="1"/>
          <p:nvPr/>
        </p:nvSpPr>
        <p:spPr>
          <a:xfrm>
            <a:off x="1739107" y="1420198"/>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a:t>
            </a:r>
          </a:p>
        </p:txBody>
      </p:sp>
      <p:sp>
        <p:nvSpPr>
          <p:cNvPr id="14" name="TextBox 13"/>
          <p:cNvSpPr txBox="1"/>
          <p:nvPr/>
        </p:nvSpPr>
        <p:spPr>
          <a:xfrm>
            <a:off x="2533562" y="1415965"/>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19</a:t>
            </a:r>
          </a:p>
        </p:txBody>
      </p:sp>
      <p:sp>
        <p:nvSpPr>
          <p:cNvPr id="15" name="TextBox 14"/>
          <p:cNvSpPr txBox="1"/>
          <p:nvPr/>
        </p:nvSpPr>
        <p:spPr>
          <a:xfrm>
            <a:off x="3328017" y="1415965"/>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12</a:t>
            </a:r>
          </a:p>
        </p:txBody>
      </p:sp>
      <p:sp>
        <p:nvSpPr>
          <p:cNvPr id="16" name="TextBox 15"/>
          <p:cNvSpPr txBox="1"/>
          <p:nvPr/>
        </p:nvSpPr>
        <p:spPr>
          <a:xfrm>
            <a:off x="4122473" y="1415965"/>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20</a:t>
            </a:r>
          </a:p>
        </p:txBody>
      </p:sp>
      <p:sp>
        <p:nvSpPr>
          <p:cNvPr id="17" name="TextBox 16"/>
          <p:cNvSpPr txBox="1"/>
          <p:nvPr/>
        </p:nvSpPr>
        <p:spPr>
          <a:xfrm>
            <a:off x="4916928" y="1421266"/>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39</a:t>
            </a:r>
          </a:p>
        </p:txBody>
      </p:sp>
      <p:sp>
        <p:nvSpPr>
          <p:cNvPr id="53" name="TextBox 52">
            <a:extLst>
              <a:ext uri="{FF2B5EF4-FFF2-40B4-BE49-F238E27FC236}">
                <a16:creationId xmlns:a16="http://schemas.microsoft.com/office/drawing/2014/main" id="{1D2F901C-A3D5-DE46-977B-467B2357A989}"/>
              </a:ext>
            </a:extLst>
          </p:cNvPr>
          <p:cNvSpPr txBox="1"/>
          <p:nvPr/>
        </p:nvSpPr>
        <p:spPr>
          <a:xfrm>
            <a:off x="5711384" y="1421266"/>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24</a:t>
            </a:r>
          </a:p>
        </p:txBody>
      </p:sp>
      <p:sp>
        <p:nvSpPr>
          <p:cNvPr id="54" name="TextBox 53">
            <a:extLst>
              <a:ext uri="{FF2B5EF4-FFF2-40B4-BE49-F238E27FC236}">
                <a16:creationId xmlns:a16="http://schemas.microsoft.com/office/drawing/2014/main" id="{E72A52E9-6893-CC41-A59C-54F9820FA1EF}"/>
              </a:ext>
            </a:extLst>
          </p:cNvPr>
          <p:cNvSpPr txBox="1"/>
          <p:nvPr/>
        </p:nvSpPr>
        <p:spPr>
          <a:xfrm>
            <a:off x="6505839" y="1421266"/>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a:t>
            </a:r>
          </a:p>
        </p:txBody>
      </p:sp>
      <p:sp>
        <p:nvSpPr>
          <p:cNvPr id="55" name="TextBox 54">
            <a:extLst>
              <a:ext uri="{FF2B5EF4-FFF2-40B4-BE49-F238E27FC236}">
                <a16:creationId xmlns:a16="http://schemas.microsoft.com/office/drawing/2014/main" id="{A78B4AF8-C4BE-4D4F-83C2-870704004E3E}"/>
              </a:ext>
            </a:extLst>
          </p:cNvPr>
          <p:cNvSpPr txBox="1"/>
          <p:nvPr/>
        </p:nvSpPr>
        <p:spPr>
          <a:xfrm>
            <a:off x="7300295" y="1421266"/>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11</a:t>
            </a:r>
          </a:p>
        </p:txBody>
      </p:sp>
      <p:sp>
        <p:nvSpPr>
          <p:cNvPr id="56" name="TextBox 55">
            <a:extLst>
              <a:ext uri="{FF2B5EF4-FFF2-40B4-BE49-F238E27FC236}">
                <a16:creationId xmlns:a16="http://schemas.microsoft.com/office/drawing/2014/main" id="{07B44CEB-5CAC-6C40-80D0-E80FCFED6423}"/>
              </a:ext>
            </a:extLst>
          </p:cNvPr>
          <p:cNvSpPr txBox="1"/>
          <p:nvPr/>
        </p:nvSpPr>
        <p:spPr>
          <a:xfrm>
            <a:off x="1739107" y="2123734"/>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29</a:t>
            </a:r>
          </a:p>
        </p:txBody>
      </p:sp>
      <p:sp>
        <p:nvSpPr>
          <p:cNvPr id="57" name="TextBox 56">
            <a:extLst>
              <a:ext uri="{FF2B5EF4-FFF2-40B4-BE49-F238E27FC236}">
                <a16:creationId xmlns:a16="http://schemas.microsoft.com/office/drawing/2014/main" id="{A432181C-AF22-B14C-B480-42464E88A129}"/>
              </a:ext>
            </a:extLst>
          </p:cNvPr>
          <p:cNvSpPr txBox="1"/>
          <p:nvPr/>
        </p:nvSpPr>
        <p:spPr>
          <a:xfrm>
            <a:off x="2533562" y="2119501"/>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28</a:t>
            </a:r>
          </a:p>
        </p:txBody>
      </p:sp>
      <p:sp>
        <p:nvSpPr>
          <p:cNvPr id="58" name="TextBox 57">
            <a:extLst>
              <a:ext uri="{FF2B5EF4-FFF2-40B4-BE49-F238E27FC236}">
                <a16:creationId xmlns:a16="http://schemas.microsoft.com/office/drawing/2014/main" id="{46A36615-486F-E946-A712-3E38A16D0E10}"/>
              </a:ext>
            </a:extLst>
          </p:cNvPr>
          <p:cNvSpPr txBox="1"/>
          <p:nvPr/>
        </p:nvSpPr>
        <p:spPr>
          <a:xfrm>
            <a:off x="3328017" y="2119501"/>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22</a:t>
            </a:r>
          </a:p>
        </p:txBody>
      </p:sp>
      <p:sp>
        <p:nvSpPr>
          <p:cNvPr id="59" name="TextBox 58">
            <a:extLst>
              <a:ext uri="{FF2B5EF4-FFF2-40B4-BE49-F238E27FC236}">
                <a16:creationId xmlns:a16="http://schemas.microsoft.com/office/drawing/2014/main" id="{A654B347-E5C7-5248-B329-A6B552E3DE72}"/>
              </a:ext>
            </a:extLst>
          </p:cNvPr>
          <p:cNvSpPr txBox="1"/>
          <p:nvPr/>
        </p:nvSpPr>
        <p:spPr>
          <a:xfrm>
            <a:off x="4122473" y="2119501"/>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4</a:t>
            </a:r>
          </a:p>
        </p:txBody>
      </p:sp>
      <p:sp>
        <p:nvSpPr>
          <p:cNvPr id="60" name="TextBox 59">
            <a:extLst>
              <a:ext uri="{FF2B5EF4-FFF2-40B4-BE49-F238E27FC236}">
                <a16:creationId xmlns:a16="http://schemas.microsoft.com/office/drawing/2014/main" id="{DE87C7EC-4E01-9440-8C9E-5372AB80432E}"/>
              </a:ext>
            </a:extLst>
          </p:cNvPr>
          <p:cNvSpPr txBox="1"/>
          <p:nvPr/>
        </p:nvSpPr>
        <p:spPr>
          <a:xfrm>
            <a:off x="4916928" y="2124802"/>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14</a:t>
            </a:r>
          </a:p>
        </p:txBody>
      </p:sp>
      <p:sp>
        <p:nvSpPr>
          <p:cNvPr id="61" name="TextBox 60">
            <a:extLst>
              <a:ext uri="{FF2B5EF4-FFF2-40B4-BE49-F238E27FC236}">
                <a16:creationId xmlns:a16="http://schemas.microsoft.com/office/drawing/2014/main" id="{8B558AC9-34FC-5943-BD3D-D41E47A3CE76}"/>
              </a:ext>
            </a:extLst>
          </p:cNvPr>
          <p:cNvSpPr txBox="1"/>
          <p:nvPr/>
        </p:nvSpPr>
        <p:spPr>
          <a:xfrm>
            <a:off x="5711384" y="2124802"/>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27</a:t>
            </a:r>
          </a:p>
        </p:txBody>
      </p:sp>
      <p:sp>
        <p:nvSpPr>
          <p:cNvPr id="62" name="TextBox 61">
            <a:extLst>
              <a:ext uri="{FF2B5EF4-FFF2-40B4-BE49-F238E27FC236}">
                <a16:creationId xmlns:a16="http://schemas.microsoft.com/office/drawing/2014/main" id="{3F03A4A9-6A09-6E40-BA95-1171BAEE3811}"/>
              </a:ext>
            </a:extLst>
          </p:cNvPr>
          <p:cNvSpPr txBox="1"/>
          <p:nvPr/>
        </p:nvSpPr>
        <p:spPr>
          <a:xfrm>
            <a:off x="6505839" y="2124802"/>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15</a:t>
            </a:r>
          </a:p>
        </p:txBody>
      </p:sp>
      <p:sp>
        <p:nvSpPr>
          <p:cNvPr id="63" name="TextBox 62">
            <a:extLst>
              <a:ext uri="{FF2B5EF4-FFF2-40B4-BE49-F238E27FC236}">
                <a16:creationId xmlns:a16="http://schemas.microsoft.com/office/drawing/2014/main" id="{40934627-2A39-5A4E-9D43-E0146EE44979}"/>
              </a:ext>
            </a:extLst>
          </p:cNvPr>
          <p:cNvSpPr txBox="1"/>
          <p:nvPr/>
        </p:nvSpPr>
        <p:spPr>
          <a:xfrm>
            <a:off x="7300295" y="2124802"/>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10</a:t>
            </a:r>
          </a:p>
        </p:txBody>
      </p:sp>
      <p:sp>
        <p:nvSpPr>
          <p:cNvPr id="64" name="TextBox 63">
            <a:extLst>
              <a:ext uri="{FF2B5EF4-FFF2-40B4-BE49-F238E27FC236}">
                <a16:creationId xmlns:a16="http://schemas.microsoft.com/office/drawing/2014/main" id="{B7D41035-B96E-4E44-AC79-BBC6A9EEBA58}"/>
              </a:ext>
            </a:extLst>
          </p:cNvPr>
          <p:cNvSpPr txBox="1"/>
          <p:nvPr/>
        </p:nvSpPr>
        <p:spPr>
          <a:xfrm>
            <a:off x="1739107" y="2827270"/>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37</a:t>
            </a:r>
          </a:p>
        </p:txBody>
      </p:sp>
      <p:sp>
        <p:nvSpPr>
          <p:cNvPr id="65" name="TextBox 64">
            <a:extLst>
              <a:ext uri="{FF2B5EF4-FFF2-40B4-BE49-F238E27FC236}">
                <a16:creationId xmlns:a16="http://schemas.microsoft.com/office/drawing/2014/main" id="{1188E67C-428E-3C4B-8F23-16722BA6EA84}"/>
              </a:ext>
            </a:extLst>
          </p:cNvPr>
          <p:cNvSpPr txBox="1"/>
          <p:nvPr/>
        </p:nvSpPr>
        <p:spPr>
          <a:xfrm>
            <a:off x="2533562" y="2823037"/>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17</a:t>
            </a:r>
          </a:p>
        </p:txBody>
      </p:sp>
      <p:sp>
        <p:nvSpPr>
          <p:cNvPr id="66" name="TextBox 65">
            <a:extLst>
              <a:ext uri="{FF2B5EF4-FFF2-40B4-BE49-F238E27FC236}">
                <a16:creationId xmlns:a16="http://schemas.microsoft.com/office/drawing/2014/main" id="{4C201A71-04C5-4B40-A9FA-B97485BADD5E}"/>
              </a:ext>
            </a:extLst>
          </p:cNvPr>
          <p:cNvSpPr txBox="1"/>
          <p:nvPr/>
        </p:nvSpPr>
        <p:spPr>
          <a:xfrm>
            <a:off x="3328017" y="2823037"/>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23</a:t>
            </a:r>
          </a:p>
        </p:txBody>
      </p:sp>
      <p:sp>
        <p:nvSpPr>
          <p:cNvPr id="67" name="TextBox 66">
            <a:extLst>
              <a:ext uri="{FF2B5EF4-FFF2-40B4-BE49-F238E27FC236}">
                <a16:creationId xmlns:a16="http://schemas.microsoft.com/office/drawing/2014/main" id="{A17E3493-5B19-C548-B999-98AF3860B3E6}"/>
              </a:ext>
            </a:extLst>
          </p:cNvPr>
          <p:cNvSpPr txBox="1"/>
          <p:nvPr/>
        </p:nvSpPr>
        <p:spPr>
          <a:xfrm>
            <a:off x="4122473" y="2823037"/>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6</a:t>
            </a:r>
          </a:p>
        </p:txBody>
      </p:sp>
      <p:sp>
        <p:nvSpPr>
          <p:cNvPr id="68" name="TextBox 67">
            <a:extLst>
              <a:ext uri="{FF2B5EF4-FFF2-40B4-BE49-F238E27FC236}">
                <a16:creationId xmlns:a16="http://schemas.microsoft.com/office/drawing/2014/main" id="{BAECC89C-4369-DF4D-8FF2-7F0A8495CBF8}"/>
              </a:ext>
            </a:extLst>
          </p:cNvPr>
          <p:cNvSpPr txBox="1"/>
          <p:nvPr/>
        </p:nvSpPr>
        <p:spPr>
          <a:xfrm>
            <a:off x="4916928" y="2828338"/>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36</a:t>
            </a:r>
          </a:p>
        </p:txBody>
      </p:sp>
      <p:sp>
        <p:nvSpPr>
          <p:cNvPr id="69" name="TextBox 68">
            <a:extLst>
              <a:ext uri="{FF2B5EF4-FFF2-40B4-BE49-F238E27FC236}">
                <a16:creationId xmlns:a16="http://schemas.microsoft.com/office/drawing/2014/main" id="{F43E0241-D273-074F-A0F0-FC10D320E41E}"/>
              </a:ext>
            </a:extLst>
          </p:cNvPr>
          <p:cNvSpPr txBox="1"/>
          <p:nvPr/>
        </p:nvSpPr>
        <p:spPr>
          <a:xfrm>
            <a:off x="5711384" y="2828338"/>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35</a:t>
            </a:r>
          </a:p>
        </p:txBody>
      </p:sp>
      <p:sp>
        <p:nvSpPr>
          <p:cNvPr id="70" name="TextBox 69">
            <a:extLst>
              <a:ext uri="{FF2B5EF4-FFF2-40B4-BE49-F238E27FC236}">
                <a16:creationId xmlns:a16="http://schemas.microsoft.com/office/drawing/2014/main" id="{B0521B9A-B0A0-CB43-B907-516D50725652}"/>
              </a:ext>
            </a:extLst>
          </p:cNvPr>
          <p:cNvSpPr txBox="1"/>
          <p:nvPr/>
        </p:nvSpPr>
        <p:spPr>
          <a:xfrm>
            <a:off x="6505839" y="2828338"/>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5</a:t>
            </a:r>
          </a:p>
        </p:txBody>
      </p:sp>
      <p:sp>
        <p:nvSpPr>
          <p:cNvPr id="71" name="TextBox 70">
            <a:extLst>
              <a:ext uri="{FF2B5EF4-FFF2-40B4-BE49-F238E27FC236}">
                <a16:creationId xmlns:a16="http://schemas.microsoft.com/office/drawing/2014/main" id="{0BF41C66-B4A4-7A47-BFF6-4D112E8F3A34}"/>
              </a:ext>
            </a:extLst>
          </p:cNvPr>
          <p:cNvSpPr txBox="1"/>
          <p:nvPr/>
        </p:nvSpPr>
        <p:spPr>
          <a:xfrm>
            <a:off x="7300295" y="2828338"/>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26</a:t>
            </a:r>
          </a:p>
        </p:txBody>
      </p:sp>
      <p:sp>
        <p:nvSpPr>
          <p:cNvPr id="72" name="TextBox 71">
            <a:extLst>
              <a:ext uri="{FF2B5EF4-FFF2-40B4-BE49-F238E27FC236}">
                <a16:creationId xmlns:a16="http://schemas.microsoft.com/office/drawing/2014/main" id="{8BBC3F4D-BB7D-AD4E-9382-8F268CF96737}"/>
              </a:ext>
            </a:extLst>
          </p:cNvPr>
          <p:cNvSpPr txBox="1"/>
          <p:nvPr/>
        </p:nvSpPr>
        <p:spPr>
          <a:xfrm>
            <a:off x="1739107" y="3530807"/>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32</a:t>
            </a:r>
          </a:p>
        </p:txBody>
      </p:sp>
      <p:sp>
        <p:nvSpPr>
          <p:cNvPr id="73" name="TextBox 72">
            <a:extLst>
              <a:ext uri="{FF2B5EF4-FFF2-40B4-BE49-F238E27FC236}">
                <a16:creationId xmlns:a16="http://schemas.microsoft.com/office/drawing/2014/main" id="{C0AA6AF0-85CC-7544-A6D5-874B7AB69662}"/>
              </a:ext>
            </a:extLst>
          </p:cNvPr>
          <p:cNvSpPr txBox="1"/>
          <p:nvPr/>
        </p:nvSpPr>
        <p:spPr>
          <a:xfrm>
            <a:off x="2533562" y="3526573"/>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30</a:t>
            </a:r>
          </a:p>
        </p:txBody>
      </p:sp>
      <p:sp>
        <p:nvSpPr>
          <p:cNvPr id="74" name="TextBox 73">
            <a:extLst>
              <a:ext uri="{FF2B5EF4-FFF2-40B4-BE49-F238E27FC236}">
                <a16:creationId xmlns:a16="http://schemas.microsoft.com/office/drawing/2014/main" id="{8DB9FA56-401A-B243-931B-A4DC4095E255}"/>
              </a:ext>
            </a:extLst>
          </p:cNvPr>
          <p:cNvSpPr txBox="1"/>
          <p:nvPr/>
        </p:nvSpPr>
        <p:spPr>
          <a:xfrm>
            <a:off x="3328017" y="3526573"/>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34</a:t>
            </a:r>
          </a:p>
        </p:txBody>
      </p:sp>
      <p:sp>
        <p:nvSpPr>
          <p:cNvPr id="75" name="TextBox 74">
            <a:extLst>
              <a:ext uri="{FF2B5EF4-FFF2-40B4-BE49-F238E27FC236}">
                <a16:creationId xmlns:a16="http://schemas.microsoft.com/office/drawing/2014/main" id="{46EEAA73-F484-0149-918C-1CCFF2721B70}"/>
              </a:ext>
            </a:extLst>
          </p:cNvPr>
          <p:cNvSpPr txBox="1"/>
          <p:nvPr/>
        </p:nvSpPr>
        <p:spPr>
          <a:xfrm>
            <a:off x="4122473" y="3526573"/>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33</a:t>
            </a:r>
          </a:p>
        </p:txBody>
      </p:sp>
      <p:sp>
        <p:nvSpPr>
          <p:cNvPr id="76" name="TextBox 75">
            <a:extLst>
              <a:ext uri="{FF2B5EF4-FFF2-40B4-BE49-F238E27FC236}">
                <a16:creationId xmlns:a16="http://schemas.microsoft.com/office/drawing/2014/main" id="{1DDB93EA-FF1F-E749-8E3E-FFE591246178}"/>
              </a:ext>
            </a:extLst>
          </p:cNvPr>
          <p:cNvSpPr txBox="1"/>
          <p:nvPr/>
        </p:nvSpPr>
        <p:spPr>
          <a:xfrm>
            <a:off x="4916928" y="3531874"/>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13</a:t>
            </a:r>
          </a:p>
        </p:txBody>
      </p:sp>
      <p:sp>
        <p:nvSpPr>
          <p:cNvPr id="77" name="TextBox 76">
            <a:extLst>
              <a:ext uri="{FF2B5EF4-FFF2-40B4-BE49-F238E27FC236}">
                <a16:creationId xmlns:a16="http://schemas.microsoft.com/office/drawing/2014/main" id="{5B903083-AA39-C142-A037-286BAE56CF73}"/>
              </a:ext>
            </a:extLst>
          </p:cNvPr>
          <p:cNvSpPr txBox="1"/>
          <p:nvPr/>
        </p:nvSpPr>
        <p:spPr>
          <a:xfrm>
            <a:off x="5711384" y="3531874"/>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21</a:t>
            </a:r>
          </a:p>
        </p:txBody>
      </p:sp>
      <p:sp>
        <p:nvSpPr>
          <p:cNvPr id="78" name="TextBox 77">
            <a:extLst>
              <a:ext uri="{FF2B5EF4-FFF2-40B4-BE49-F238E27FC236}">
                <a16:creationId xmlns:a16="http://schemas.microsoft.com/office/drawing/2014/main" id="{E446187E-B694-6841-A2A4-2CD0D2981D0E}"/>
              </a:ext>
            </a:extLst>
          </p:cNvPr>
          <p:cNvSpPr txBox="1"/>
          <p:nvPr/>
        </p:nvSpPr>
        <p:spPr>
          <a:xfrm>
            <a:off x="6505839" y="3531874"/>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18</a:t>
            </a:r>
          </a:p>
        </p:txBody>
      </p:sp>
      <p:sp>
        <p:nvSpPr>
          <p:cNvPr id="79" name="TextBox 78">
            <a:extLst>
              <a:ext uri="{FF2B5EF4-FFF2-40B4-BE49-F238E27FC236}">
                <a16:creationId xmlns:a16="http://schemas.microsoft.com/office/drawing/2014/main" id="{EBF762F6-81E1-0F48-85B2-ABFBDDBAA678}"/>
              </a:ext>
            </a:extLst>
          </p:cNvPr>
          <p:cNvSpPr txBox="1"/>
          <p:nvPr/>
        </p:nvSpPr>
        <p:spPr>
          <a:xfrm>
            <a:off x="7300295" y="3531874"/>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7</a:t>
            </a:r>
          </a:p>
        </p:txBody>
      </p:sp>
      <p:sp>
        <p:nvSpPr>
          <p:cNvPr id="80" name="TextBox 79">
            <a:extLst>
              <a:ext uri="{FF2B5EF4-FFF2-40B4-BE49-F238E27FC236}">
                <a16:creationId xmlns:a16="http://schemas.microsoft.com/office/drawing/2014/main" id="{A5E39A14-B5B3-D14E-829A-218BD01203CB}"/>
              </a:ext>
            </a:extLst>
          </p:cNvPr>
          <p:cNvSpPr txBox="1"/>
          <p:nvPr/>
        </p:nvSpPr>
        <p:spPr>
          <a:xfrm>
            <a:off x="1739107" y="4234343"/>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25</a:t>
            </a:r>
          </a:p>
        </p:txBody>
      </p:sp>
      <p:sp>
        <p:nvSpPr>
          <p:cNvPr id="81" name="TextBox 80">
            <a:extLst>
              <a:ext uri="{FF2B5EF4-FFF2-40B4-BE49-F238E27FC236}">
                <a16:creationId xmlns:a16="http://schemas.microsoft.com/office/drawing/2014/main" id="{72FCF3AC-7E3E-9544-B09B-C158CED41A72}"/>
              </a:ext>
            </a:extLst>
          </p:cNvPr>
          <p:cNvSpPr txBox="1"/>
          <p:nvPr/>
        </p:nvSpPr>
        <p:spPr>
          <a:xfrm>
            <a:off x="2533562" y="4230109"/>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38</a:t>
            </a:r>
          </a:p>
        </p:txBody>
      </p:sp>
      <p:sp>
        <p:nvSpPr>
          <p:cNvPr id="82" name="TextBox 81">
            <a:extLst>
              <a:ext uri="{FF2B5EF4-FFF2-40B4-BE49-F238E27FC236}">
                <a16:creationId xmlns:a16="http://schemas.microsoft.com/office/drawing/2014/main" id="{2F8E06FE-DC64-2E4C-9CAE-E94ED2765F20}"/>
              </a:ext>
            </a:extLst>
          </p:cNvPr>
          <p:cNvSpPr txBox="1"/>
          <p:nvPr/>
        </p:nvSpPr>
        <p:spPr>
          <a:xfrm>
            <a:off x="3328017" y="4230109"/>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16</a:t>
            </a:r>
          </a:p>
        </p:txBody>
      </p:sp>
      <p:sp>
        <p:nvSpPr>
          <p:cNvPr id="83" name="TextBox 82">
            <a:extLst>
              <a:ext uri="{FF2B5EF4-FFF2-40B4-BE49-F238E27FC236}">
                <a16:creationId xmlns:a16="http://schemas.microsoft.com/office/drawing/2014/main" id="{B2145B72-9630-8F45-ACA5-163636955590}"/>
              </a:ext>
            </a:extLst>
          </p:cNvPr>
          <p:cNvSpPr txBox="1"/>
          <p:nvPr/>
        </p:nvSpPr>
        <p:spPr>
          <a:xfrm>
            <a:off x="4122473" y="4230109"/>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31</a:t>
            </a:r>
          </a:p>
        </p:txBody>
      </p:sp>
      <p:sp>
        <p:nvSpPr>
          <p:cNvPr id="84" name="TextBox 83">
            <a:extLst>
              <a:ext uri="{FF2B5EF4-FFF2-40B4-BE49-F238E27FC236}">
                <a16:creationId xmlns:a16="http://schemas.microsoft.com/office/drawing/2014/main" id="{22F69F27-FFF1-A84D-8790-1FFBB47408E5}"/>
              </a:ext>
            </a:extLst>
          </p:cNvPr>
          <p:cNvSpPr txBox="1"/>
          <p:nvPr/>
        </p:nvSpPr>
        <p:spPr>
          <a:xfrm>
            <a:off x="4916928" y="4235410"/>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9</a:t>
            </a:r>
          </a:p>
        </p:txBody>
      </p:sp>
      <p:sp>
        <p:nvSpPr>
          <p:cNvPr id="85" name="TextBox 84">
            <a:extLst>
              <a:ext uri="{FF2B5EF4-FFF2-40B4-BE49-F238E27FC236}">
                <a16:creationId xmlns:a16="http://schemas.microsoft.com/office/drawing/2014/main" id="{24318623-3731-BC42-A9F2-B31BA1195EAA}"/>
              </a:ext>
            </a:extLst>
          </p:cNvPr>
          <p:cNvSpPr txBox="1"/>
          <p:nvPr/>
        </p:nvSpPr>
        <p:spPr>
          <a:xfrm>
            <a:off x="5711384" y="4235410"/>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8</a:t>
            </a:r>
          </a:p>
        </p:txBody>
      </p:sp>
      <p:sp>
        <p:nvSpPr>
          <p:cNvPr id="86" name="TextBox 85">
            <a:extLst>
              <a:ext uri="{FF2B5EF4-FFF2-40B4-BE49-F238E27FC236}">
                <a16:creationId xmlns:a16="http://schemas.microsoft.com/office/drawing/2014/main" id="{E6A77E6E-31B0-294F-A928-9C686111A333}"/>
              </a:ext>
            </a:extLst>
          </p:cNvPr>
          <p:cNvSpPr txBox="1"/>
          <p:nvPr/>
        </p:nvSpPr>
        <p:spPr>
          <a:xfrm>
            <a:off x="6505839" y="4235410"/>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a:t>
            </a:r>
          </a:p>
        </p:txBody>
      </p:sp>
      <p:sp>
        <p:nvSpPr>
          <p:cNvPr id="87" name="TextBox 86">
            <a:extLst>
              <a:ext uri="{FF2B5EF4-FFF2-40B4-BE49-F238E27FC236}">
                <a16:creationId xmlns:a16="http://schemas.microsoft.com/office/drawing/2014/main" id="{D2132D23-65FF-BA46-80D1-C92A09F0DFF2}"/>
              </a:ext>
            </a:extLst>
          </p:cNvPr>
          <p:cNvSpPr txBox="1"/>
          <p:nvPr/>
        </p:nvSpPr>
        <p:spPr>
          <a:xfrm>
            <a:off x="7300295" y="4235410"/>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40</a:t>
            </a:r>
          </a:p>
        </p:txBody>
      </p:sp>
      <p:cxnSp>
        <p:nvCxnSpPr>
          <p:cNvPr id="44" name="Straight Connector 43">
            <a:extLst>
              <a:ext uri="{FF2B5EF4-FFF2-40B4-BE49-F238E27FC236}">
                <a16:creationId xmlns:a16="http://schemas.microsoft.com/office/drawing/2014/main" id="{0246E917-EE39-174D-82E3-D3DBBC348263}"/>
              </a:ext>
            </a:extLst>
          </p:cNvPr>
          <p:cNvCxnSpPr>
            <a:cxnSpLocks/>
            <a:stCxn id="4" idx="3"/>
            <a:endCxn id="14" idx="1"/>
          </p:cNvCxnSpPr>
          <p:nvPr/>
        </p:nvCxnSpPr>
        <p:spPr>
          <a:xfrm flipV="1">
            <a:off x="2261218" y="1582668"/>
            <a:ext cx="272344"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47" name="Straight Connector 46">
            <a:extLst>
              <a:ext uri="{FF2B5EF4-FFF2-40B4-BE49-F238E27FC236}">
                <a16:creationId xmlns:a16="http://schemas.microsoft.com/office/drawing/2014/main" id="{FAC3DD79-296B-D047-9CBC-3E771A6E845F}"/>
              </a:ext>
            </a:extLst>
          </p:cNvPr>
          <p:cNvCxnSpPr>
            <a:cxnSpLocks/>
            <a:stCxn id="4" idx="2"/>
            <a:endCxn id="56" idx="0"/>
          </p:cNvCxnSpPr>
          <p:nvPr/>
        </p:nvCxnSpPr>
        <p:spPr>
          <a:xfrm>
            <a:off x="2000163" y="1753603"/>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50" name="Straight Connector 49">
            <a:extLst>
              <a:ext uri="{FF2B5EF4-FFF2-40B4-BE49-F238E27FC236}">
                <a16:creationId xmlns:a16="http://schemas.microsoft.com/office/drawing/2014/main" id="{99D43443-315D-FC46-9602-0066E759E974}"/>
              </a:ext>
            </a:extLst>
          </p:cNvPr>
          <p:cNvCxnSpPr>
            <a:cxnSpLocks/>
            <a:stCxn id="15" idx="2"/>
            <a:endCxn id="58" idx="0"/>
          </p:cNvCxnSpPr>
          <p:nvPr/>
        </p:nvCxnSpPr>
        <p:spPr>
          <a:xfrm>
            <a:off x="3589073" y="1749370"/>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88" name="Straight Connector 87">
            <a:extLst>
              <a:ext uri="{FF2B5EF4-FFF2-40B4-BE49-F238E27FC236}">
                <a16:creationId xmlns:a16="http://schemas.microsoft.com/office/drawing/2014/main" id="{529AD107-880A-6A4E-8711-D9159859F2FE}"/>
              </a:ext>
            </a:extLst>
          </p:cNvPr>
          <p:cNvCxnSpPr>
            <a:cxnSpLocks/>
            <a:stCxn id="15" idx="2"/>
            <a:endCxn id="59" idx="0"/>
          </p:cNvCxnSpPr>
          <p:nvPr/>
        </p:nvCxnSpPr>
        <p:spPr>
          <a:xfrm>
            <a:off x="3589073" y="1749370"/>
            <a:ext cx="794456"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89" name="Straight Connector 88">
            <a:extLst>
              <a:ext uri="{FF2B5EF4-FFF2-40B4-BE49-F238E27FC236}">
                <a16:creationId xmlns:a16="http://schemas.microsoft.com/office/drawing/2014/main" id="{DFB89E6F-0BF1-C241-B8F7-EE884D9828DF}"/>
              </a:ext>
            </a:extLst>
          </p:cNvPr>
          <p:cNvCxnSpPr>
            <a:cxnSpLocks/>
            <a:stCxn id="57" idx="0"/>
            <a:endCxn id="15" idx="2"/>
          </p:cNvCxnSpPr>
          <p:nvPr/>
        </p:nvCxnSpPr>
        <p:spPr>
          <a:xfrm flipV="1">
            <a:off x="2794618" y="1749370"/>
            <a:ext cx="794455"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90" name="Straight Connector 89">
            <a:extLst>
              <a:ext uri="{FF2B5EF4-FFF2-40B4-BE49-F238E27FC236}">
                <a16:creationId xmlns:a16="http://schemas.microsoft.com/office/drawing/2014/main" id="{19A587B6-07C2-AC4A-BD91-C2D792FFFA63}"/>
              </a:ext>
            </a:extLst>
          </p:cNvPr>
          <p:cNvCxnSpPr>
            <a:cxnSpLocks/>
            <a:stCxn id="57" idx="0"/>
          </p:cNvCxnSpPr>
          <p:nvPr/>
        </p:nvCxnSpPr>
        <p:spPr>
          <a:xfrm flipV="1">
            <a:off x="2794618" y="1749435"/>
            <a:ext cx="0" cy="370066"/>
          </a:xfrm>
          <a:prstGeom prst="line">
            <a:avLst/>
          </a:prstGeom>
        </p:spPr>
        <p:style>
          <a:lnRef idx="2">
            <a:schemeClr val="accent1"/>
          </a:lnRef>
          <a:fillRef idx="0">
            <a:schemeClr val="accent1"/>
          </a:fillRef>
          <a:effectRef idx="1">
            <a:schemeClr val="accent1"/>
          </a:effectRef>
          <a:fontRef idx="minor">
            <a:schemeClr val="tx1"/>
          </a:fontRef>
        </p:style>
      </p:cxnSp>
      <p:cxnSp>
        <p:nvCxnSpPr>
          <p:cNvPr id="91" name="Straight Connector 90">
            <a:extLst>
              <a:ext uri="{FF2B5EF4-FFF2-40B4-BE49-F238E27FC236}">
                <a16:creationId xmlns:a16="http://schemas.microsoft.com/office/drawing/2014/main" id="{CE2154DB-B9AD-9D4A-B1C7-4D73CE394D18}"/>
              </a:ext>
            </a:extLst>
          </p:cNvPr>
          <p:cNvCxnSpPr>
            <a:cxnSpLocks/>
            <a:stCxn id="15" idx="2"/>
            <a:endCxn id="60" idx="0"/>
          </p:cNvCxnSpPr>
          <p:nvPr/>
        </p:nvCxnSpPr>
        <p:spPr>
          <a:xfrm>
            <a:off x="3589073" y="1749370"/>
            <a:ext cx="1588911" cy="375432"/>
          </a:xfrm>
          <a:prstGeom prst="line">
            <a:avLst/>
          </a:prstGeom>
        </p:spPr>
        <p:style>
          <a:lnRef idx="2">
            <a:schemeClr val="accent1"/>
          </a:lnRef>
          <a:fillRef idx="0">
            <a:schemeClr val="accent1"/>
          </a:fillRef>
          <a:effectRef idx="1">
            <a:schemeClr val="accent1"/>
          </a:effectRef>
          <a:fontRef idx="minor">
            <a:schemeClr val="tx1"/>
          </a:fontRef>
        </p:style>
      </p:cxnSp>
      <p:cxnSp>
        <p:nvCxnSpPr>
          <p:cNvPr id="92" name="Straight Connector 91">
            <a:extLst>
              <a:ext uri="{FF2B5EF4-FFF2-40B4-BE49-F238E27FC236}">
                <a16:creationId xmlns:a16="http://schemas.microsoft.com/office/drawing/2014/main" id="{F7E0A2FF-EC14-FD4C-8224-C9F15E772BD8}"/>
              </a:ext>
            </a:extLst>
          </p:cNvPr>
          <p:cNvCxnSpPr>
            <a:cxnSpLocks/>
            <a:stCxn id="59" idx="2"/>
            <a:endCxn id="67" idx="0"/>
          </p:cNvCxnSpPr>
          <p:nvPr/>
        </p:nvCxnSpPr>
        <p:spPr>
          <a:xfrm>
            <a:off x="4383529" y="2452906"/>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93" name="Straight Connector 92">
            <a:extLst>
              <a:ext uri="{FF2B5EF4-FFF2-40B4-BE49-F238E27FC236}">
                <a16:creationId xmlns:a16="http://schemas.microsoft.com/office/drawing/2014/main" id="{2FDC0327-5C78-0D4A-9328-CEB7FC095D01}"/>
              </a:ext>
            </a:extLst>
          </p:cNvPr>
          <p:cNvCxnSpPr>
            <a:cxnSpLocks/>
            <a:stCxn id="59" idx="2"/>
            <a:endCxn id="66" idx="0"/>
          </p:cNvCxnSpPr>
          <p:nvPr/>
        </p:nvCxnSpPr>
        <p:spPr>
          <a:xfrm flipH="1">
            <a:off x="3589073" y="2452906"/>
            <a:ext cx="794456"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94" name="Straight Connector 93">
            <a:extLst>
              <a:ext uri="{FF2B5EF4-FFF2-40B4-BE49-F238E27FC236}">
                <a16:creationId xmlns:a16="http://schemas.microsoft.com/office/drawing/2014/main" id="{8760DF90-3DDE-B044-8D86-EDF6DD5690BF}"/>
              </a:ext>
            </a:extLst>
          </p:cNvPr>
          <p:cNvCxnSpPr>
            <a:cxnSpLocks/>
          </p:cNvCxnSpPr>
          <p:nvPr/>
        </p:nvCxnSpPr>
        <p:spPr>
          <a:xfrm flipH="1">
            <a:off x="2794618" y="2452970"/>
            <a:ext cx="794455"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95" name="Straight Connector 94">
            <a:extLst>
              <a:ext uri="{FF2B5EF4-FFF2-40B4-BE49-F238E27FC236}">
                <a16:creationId xmlns:a16="http://schemas.microsoft.com/office/drawing/2014/main" id="{D3813EEE-580F-2440-ABAF-AAB688063CE4}"/>
              </a:ext>
            </a:extLst>
          </p:cNvPr>
          <p:cNvCxnSpPr>
            <a:cxnSpLocks/>
          </p:cNvCxnSpPr>
          <p:nvPr/>
        </p:nvCxnSpPr>
        <p:spPr>
          <a:xfrm flipH="1">
            <a:off x="2000163" y="2452970"/>
            <a:ext cx="794455"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96" name="Straight Connector 95">
            <a:extLst>
              <a:ext uri="{FF2B5EF4-FFF2-40B4-BE49-F238E27FC236}">
                <a16:creationId xmlns:a16="http://schemas.microsoft.com/office/drawing/2014/main" id="{144571A3-058C-0640-B447-9CC750E36C0F}"/>
              </a:ext>
            </a:extLst>
          </p:cNvPr>
          <p:cNvCxnSpPr>
            <a:cxnSpLocks/>
            <a:endCxn id="65" idx="0"/>
          </p:cNvCxnSpPr>
          <p:nvPr/>
        </p:nvCxnSpPr>
        <p:spPr>
          <a:xfrm>
            <a:off x="2000163" y="2452970"/>
            <a:ext cx="794455"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97" name="Straight Connector 96">
            <a:extLst>
              <a:ext uri="{FF2B5EF4-FFF2-40B4-BE49-F238E27FC236}">
                <a16:creationId xmlns:a16="http://schemas.microsoft.com/office/drawing/2014/main" id="{F8880FD0-018C-6D46-8B92-B08369612056}"/>
              </a:ext>
            </a:extLst>
          </p:cNvPr>
          <p:cNvCxnSpPr>
            <a:cxnSpLocks/>
            <a:stCxn id="64" idx="2"/>
          </p:cNvCxnSpPr>
          <p:nvPr/>
        </p:nvCxnSpPr>
        <p:spPr>
          <a:xfrm>
            <a:off x="2000163" y="3160675"/>
            <a:ext cx="794454" cy="374365"/>
          </a:xfrm>
          <a:prstGeom prst="line">
            <a:avLst/>
          </a:prstGeom>
        </p:spPr>
        <p:style>
          <a:lnRef idx="2">
            <a:schemeClr val="accent1"/>
          </a:lnRef>
          <a:fillRef idx="0">
            <a:schemeClr val="accent1"/>
          </a:fillRef>
          <a:effectRef idx="1">
            <a:schemeClr val="accent1"/>
          </a:effectRef>
          <a:fontRef idx="minor">
            <a:schemeClr val="tx1"/>
          </a:fontRef>
        </p:style>
      </p:cxnSp>
      <p:cxnSp>
        <p:nvCxnSpPr>
          <p:cNvPr id="98" name="Straight Connector 97">
            <a:extLst>
              <a:ext uri="{FF2B5EF4-FFF2-40B4-BE49-F238E27FC236}">
                <a16:creationId xmlns:a16="http://schemas.microsoft.com/office/drawing/2014/main" id="{596ED606-FFD1-9A44-8AD6-FDF1BA640DE4}"/>
              </a:ext>
            </a:extLst>
          </p:cNvPr>
          <p:cNvCxnSpPr>
            <a:cxnSpLocks/>
            <a:stCxn id="64" idx="2"/>
            <a:endCxn id="72" idx="0"/>
          </p:cNvCxnSpPr>
          <p:nvPr/>
        </p:nvCxnSpPr>
        <p:spPr>
          <a:xfrm>
            <a:off x="2000163" y="3160675"/>
            <a:ext cx="0" cy="370132"/>
          </a:xfrm>
          <a:prstGeom prst="line">
            <a:avLst/>
          </a:prstGeom>
        </p:spPr>
        <p:style>
          <a:lnRef idx="2">
            <a:schemeClr val="accent1"/>
          </a:lnRef>
          <a:fillRef idx="0">
            <a:schemeClr val="accent1"/>
          </a:fillRef>
          <a:effectRef idx="1">
            <a:schemeClr val="accent1"/>
          </a:effectRef>
          <a:fontRef idx="minor">
            <a:schemeClr val="tx1"/>
          </a:fontRef>
        </p:style>
      </p:cxnSp>
      <p:cxnSp>
        <p:nvCxnSpPr>
          <p:cNvPr id="99" name="Straight Connector 98">
            <a:extLst>
              <a:ext uri="{FF2B5EF4-FFF2-40B4-BE49-F238E27FC236}">
                <a16:creationId xmlns:a16="http://schemas.microsoft.com/office/drawing/2014/main" id="{16C03237-0EC4-9B4A-A51A-F318F934EF35}"/>
              </a:ext>
            </a:extLst>
          </p:cNvPr>
          <p:cNvCxnSpPr>
            <a:cxnSpLocks/>
            <a:stCxn id="64" idx="2"/>
            <a:endCxn id="74" idx="0"/>
          </p:cNvCxnSpPr>
          <p:nvPr/>
        </p:nvCxnSpPr>
        <p:spPr>
          <a:xfrm>
            <a:off x="2000163" y="3160675"/>
            <a:ext cx="1588910" cy="36589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0" name="Straight Connector 99">
            <a:extLst>
              <a:ext uri="{FF2B5EF4-FFF2-40B4-BE49-F238E27FC236}">
                <a16:creationId xmlns:a16="http://schemas.microsoft.com/office/drawing/2014/main" id="{1F70A007-67AE-E041-951F-924DE34DA292}"/>
              </a:ext>
            </a:extLst>
          </p:cNvPr>
          <p:cNvCxnSpPr>
            <a:cxnSpLocks/>
            <a:endCxn id="75" idx="0"/>
          </p:cNvCxnSpPr>
          <p:nvPr/>
        </p:nvCxnSpPr>
        <p:spPr>
          <a:xfrm>
            <a:off x="2000163" y="3152273"/>
            <a:ext cx="2383366" cy="3743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1" name="Straight Connector 100">
            <a:extLst>
              <a:ext uri="{FF2B5EF4-FFF2-40B4-BE49-F238E27FC236}">
                <a16:creationId xmlns:a16="http://schemas.microsoft.com/office/drawing/2014/main" id="{8C664D7A-07EC-3649-95C3-23734AEDA8AC}"/>
              </a:ext>
            </a:extLst>
          </p:cNvPr>
          <p:cNvCxnSpPr>
            <a:cxnSpLocks/>
            <a:endCxn id="76" idx="0"/>
          </p:cNvCxnSpPr>
          <p:nvPr/>
        </p:nvCxnSpPr>
        <p:spPr>
          <a:xfrm>
            <a:off x="2000162" y="3193103"/>
            <a:ext cx="3177822" cy="338771"/>
          </a:xfrm>
          <a:prstGeom prst="line">
            <a:avLst/>
          </a:prstGeom>
        </p:spPr>
        <p:style>
          <a:lnRef idx="2">
            <a:schemeClr val="accent1"/>
          </a:lnRef>
          <a:fillRef idx="0">
            <a:schemeClr val="accent1"/>
          </a:fillRef>
          <a:effectRef idx="1">
            <a:schemeClr val="accent1"/>
          </a:effectRef>
          <a:fontRef idx="minor">
            <a:schemeClr val="tx1"/>
          </a:fontRef>
        </p:style>
      </p:cxnSp>
      <p:cxnSp>
        <p:nvCxnSpPr>
          <p:cNvPr id="102" name="Straight Connector 101">
            <a:extLst>
              <a:ext uri="{FF2B5EF4-FFF2-40B4-BE49-F238E27FC236}">
                <a16:creationId xmlns:a16="http://schemas.microsoft.com/office/drawing/2014/main" id="{634D4E10-F2A3-554A-B3F4-9871B794BE6D}"/>
              </a:ext>
            </a:extLst>
          </p:cNvPr>
          <p:cNvCxnSpPr>
            <a:cxnSpLocks/>
            <a:stCxn id="65" idx="2"/>
            <a:endCxn id="73" idx="0"/>
          </p:cNvCxnSpPr>
          <p:nvPr/>
        </p:nvCxnSpPr>
        <p:spPr>
          <a:xfrm>
            <a:off x="2794618" y="3156442"/>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03" name="Straight Connector 102">
            <a:extLst>
              <a:ext uri="{FF2B5EF4-FFF2-40B4-BE49-F238E27FC236}">
                <a16:creationId xmlns:a16="http://schemas.microsoft.com/office/drawing/2014/main" id="{C49E795F-EA08-1A40-85B8-30ABB4C09AAD}"/>
              </a:ext>
            </a:extLst>
          </p:cNvPr>
          <p:cNvCxnSpPr>
            <a:cxnSpLocks/>
          </p:cNvCxnSpPr>
          <p:nvPr/>
        </p:nvCxnSpPr>
        <p:spPr>
          <a:xfrm>
            <a:off x="3589073" y="3164973"/>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4" name="Straight Connector 103">
            <a:extLst>
              <a:ext uri="{FF2B5EF4-FFF2-40B4-BE49-F238E27FC236}">
                <a16:creationId xmlns:a16="http://schemas.microsoft.com/office/drawing/2014/main" id="{E7DE9716-8895-CD43-80F1-EFC9D5B1966D}"/>
              </a:ext>
            </a:extLst>
          </p:cNvPr>
          <p:cNvCxnSpPr>
            <a:cxnSpLocks/>
          </p:cNvCxnSpPr>
          <p:nvPr/>
        </p:nvCxnSpPr>
        <p:spPr>
          <a:xfrm>
            <a:off x="4385556" y="3154390"/>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5" name="Straight Connector 104">
            <a:extLst>
              <a:ext uri="{FF2B5EF4-FFF2-40B4-BE49-F238E27FC236}">
                <a16:creationId xmlns:a16="http://schemas.microsoft.com/office/drawing/2014/main" id="{8E4D40CB-5502-564D-A583-F8F09FD4F530}"/>
              </a:ext>
            </a:extLst>
          </p:cNvPr>
          <p:cNvCxnSpPr>
            <a:cxnSpLocks/>
          </p:cNvCxnSpPr>
          <p:nvPr/>
        </p:nvCxnSpPr>
        <p:spPr>
          <a:xfrm>
            <a:off x="5177983" y="3173440"/>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6" name="Straight Connector 105">
            <a:extLst>
              <a:ext uri="{FF2B5EF4-FFF2-40B4-BE49-F238E27FC236}">
                <a16:creationId xmlns:a16="http://schemas.microsoft.com/office/drawing/2014/main" id="{2CAEF30E-98E0-9F4E-ACE6-B581F0EBE443}"/>
              </a:ext>
            </a:extLst>
          </p:cNvPr>
          <p:cNvCxnSpPr>
            <a:cxnSpLocks/>
          </p:cNvCxnSpPr>
          <p:nvPr/>
        </p:nvCxnSpPr>
        <p:spPr>
          <a:xfrm>
            <a:off x="5972439" y="3173440"/>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7" name="Straight Connector 106">
            <a:extLst>
              <a:ext uri="{FF2B5EF4-FFF2-40B4-BE49-F238E27FC236}">
                <a16:creationId xmlns:a16="http://schemas.microsoft.com/office/drawing/2014/main" id="{0DB5D27E-7117-4640-9A41-3CCDCF585DD4}"/>
              </a:ext>
            </a:extLst>
          </p:cNvPr>
          <p:cNvCxnSpPr>
            <a:cxnSpLocks/>
          </p:cNvCxnSpPr>
          <p:nvPr/>
        </p:nvCxnSpPr>
        <p:spPr>
          <a:xfrm>
            <a:off x="6766894" y="3160740"/>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8" name="Straight Connector 107">
            <a:extLst>
              <a:ext uri="{FF2B5EF4-FFF2-40B4-BE49-F238E27FC236}">
                <a16:creationId xmlns:a16="http://schemas.microsoft.com/office/drawing/2014/main" id="{2EBBDA19-FCFA-C945-8071-8691D1D59A1B}"/>
              </a:ext>
            </a:extLst>
          </p:cNvPr>
          <p:cNvCxnSpPr>
            <a:cxnSpLocks/>
          </p:cNvCxnSpPr>
          <p:nvPr/>
        </p:nvCxnSpPr>
        <p:spPr>
          <a:xfrm>
            <a:off x="7561350" y="3160740"/>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9" name="Straight Connector 108">
            <a:extLst>
              <a:ext uri="{FF2B5EF4-FFF2-40B4-BE49-F238E27FC236}">
                <a16:creationId xmlns:a16="http://schemas.microsoft.com/office/drawing/2014/main" id="{6B32D841-4DBC-7B49-A209-D39DC75A0BF1}"/>
              </a:ext>
            </a:extLst>
          </p:cNvPr>
          <p:cNvCxnSpPr>
            <a:cxnSpLocks/>
            <a:stCxn id="55" idx="2"/>
            <a:endCxn id="63" idx="0"/>
          </p:cNvCxnSpPr>
          <p:nvPr/>
        </p:nvCxnSpPr>
        <p:spPr>
          <a:xfrm>
            <a:off x="7561351" y="1754671"/>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10" name="Straight Connector 109">
            <a:extLst>
              <a:ext uri="{FF2B5EF4-FFF2-40B4-BE49-F238E27FC236}">
                <a16:creationId xmlns:a16="http://schemas.microsoft.com/office/drawing/2014/main" id="{810FE7AD-42F3-F345-A3A9-ED1873A57E1E}"/>
              </a:ext>
            </a:extLst>
          </p:cNvPr>
          <p:cNvCxnSpPr>
            <a:cxnSpLocks/>
            <a:stCxn id="54" idx="2"/>
            <a:endCxn id="62" idx="0"/>
          </p:cNvCxnSpPr>
          <p:nvPr/>
        </p:nvCxnSpPr>
        <p:spPr>
          <a:xfrm>
            <a:off x="6766895" y="1754671"/>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11" name="Straight Connector 110">
            <a:extLst>
              <a:ext uri="{FF2B5EF4-FFF2-40B4-BE49-F238E27FC236}">
                <a16:creationId xmlns:a16="http://schemas.microsoft.com/office/drawing/2014/main" id="{6FBDA2D1-2530-744A-B00C-62B441EFA73C}"/>
              </a:ext>
            </a:extLst>
          </p:cNvPr>
          <p:cNvCxnSpPr>
            <a:cxnSpLocks/>
            <a:stCxn id="55" idx="1"/>
            <a:endCxn id="54" idx="3"/>
          </p:cNvCxnSpPr>
          <p:nvPr/>
        </p:nvCxnSpPr>
        <p:spPr>
          <a:xfrm flipH="1">
            <a:off x="7027950" y="1587969"/>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2" name="Straight Connector 111">
            <a:extLst>
              <a:ext uri="{FF2B5EF4-FFF2-40B4-BE49-F238E27FC236}">
                <a16:creationId xmlns:a16="http://schemas.microsoft.com/office/drawing/2014/main" id="{560BA233-4278-7842-9B6D-1EEC3AB92C32}"/>
              </a:ext>
            </a:extLst>
          </p:cNvPr>
          <p:cNvCxnSpPr>
            <a:cxnSpLocks/>
            <a:stCxn id="63" idx="1"/>
            <a:endCxn id="62" idx="3"/>
          </p:cNvCxnSpPr>
          <p:nvPr/>
        </p:nvCxnSpPr>
        <p:spPr>
          <a:xfrm flipH="1">
            <a:off x="7027950" y="2291505"/>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3" name="Straight Connector 112">
            <a:extLst>
              <a:ext uri="{FF2B5EF4-FFF2-40B4-BE49-F238E27FC236}">
                <a16:creationId xmlns:a16="http://schemas.microsoft.com/office/drawing/2014/main" id="{F587E093-B122-7B42-A05C-CFBF17CA9346}"/>
              </a:ext>
            </a:extLst>
          </p:cNvPr>
          <p:cNvCxnSpPr>
            <a:cxnSpLocks/>
          </p:cNvCxnSpPr>
          <p:nvPr/>
        </p:nvCxnSpPr>
        <p:spPr>
          <a:xfrm flipH="1">
            <a:off x="7027950" y="2995073"/>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4" name="Straight Connector 113">
            <a:extLst>
              <a:ext uri="{FF2B5EF4-FFF2-40B4-BE49-F238E27FC236}">
                <a16:creationId xmlns:a16="http://schemas.microsoft.com/office/drawing/2014/main" id="{F5A0074B-8320-C948-B801-A556AD7CD9D9}"/>
              </a:ext>
            </a:extLst>
          </p:cNvPr>
          <p:cNvCxnSpPr>
            <a:cxnSpLocks/>
          </p:cNvCxnSpPr>
          <p:nvPr/>
        </p:nvCxnSpPr>
        <p:spPr>
          <a:xfrm flipH="1">
            <a:off x="6233495" y="1582699"/>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5" name="Straight Connector 114">
            <a:extLst>
              <a:ext uri="{FF2B5EF4-FFF2-40B4-BE49-F238E27FC236}">
                <a16:creationId xmlns:a16="http://schemas.microsoft.com/office/drawing/2014/main" id="{6B2FA80B-EDF0-4945-9CED-FBE4AF1D9C6F}"/>
              </a:ext>
            </a:extLst>
          </p:cNvPr>
          <p:cNvCxnSpPr>
            <a:cxnSpLocks/>
          </p:cNvCxnSpPr>
          <p:nvPr/>
        </p:nvCxnSpPr>
        <p:spPr>
          <a:xfrm flipH="1">
            <a:off x="5439039" y="1595332"/>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6" name="Straight Connector 115">
            <a:extLst>
              <a:ext uri="{FF2B5EF4-FFF2-40B4-BE49-F238E27FC236}">
                <a16:creationId xmlns:a16="http://schemas.microsoft.com/office/drawing/2014/main" id="{EE9F09AF-D5F8-5D45-B450-A7D6CA845646}"/>
              </a:ext>
            </a:extLst>
          </p:cNvPr>
          <p:cNvCxnSpPr>
            <a:cxnSpLocks/>
          </p:cNvCxnSpPr>
          <p:nvPr/>
        </p:nvCxnSpPr>
        <p:spPr>
          <a:xfrm flipH="1">
            <a:off x="4644583" y="1607965"/>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7" name="Straight Connector 116">
            <a:extLst>
              <a:ext uri="{FF2B5EF4-FFF2-40B4-BE49-F238E27FC236}">
                <a16:creationId xmlns:a16="http://schemas.microsoft.com/office/drawing/2014/main" id="{D68AE0FC-5EC5-2A4E-A2DA-F2B801F83502}"/>
              </a:ext>
            </a:extLst>
          </p:cNvPr>
          <p:cNvCxnSpPr>
            <a:cxnSpLocks/>
            <a:stCxn id="60" idx="0"/>
            <a:endCxn id="17" idx="2"/>
          </p:cNvCxnSpPr>
          <p:nvPr/>
        </p:nvCxnSpPr>
        <p:spPr>
          <a:xfrm flipV="1">
            <a:off x="5177984" y="1754671"/>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18" name="Straight Connector 117">
            <a:extLst>
              <a:ext uri="{FF2B5EF4-FFF2-40B4-BE49-F238E27FC236}">
                <a16:creationId xmlns:a16="http://schemas.microsoft.com/office/drawing/2014/main" id="{62CA7CAB-2443-C547-95B4-E7957B0F76AC}"/>
              </a:ext>
            </a:extLst>
          </p:cNvPr>
          <p:cNvCxnSpPr>
            <a:cxnSpLocks/>
            <a:stCxn id="61" idx="0"/>
            <a:endCxn id="53" idx="2"/>
          </p:cNvCxnSpPr>
          <p:nvPr/>
        </p:nvCxnSpPr>
        <p:spPr>
          <a:xfrm flipV="1">
            <a:off x="5972440" y="1754671"/>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19" name="Straight Connector 118">
            <a:extLst>
              <a:ext uri="{FF2B5EF4-FFF2-40B4-BE49-F238E27FC236}">
                <a16:creationId xmlns:a16="http://schemas.microsoft.com/office/drawing/2014/main" id="{76323157-5CFA-6D4A-8357-1CC425F0A7CE}"/>
              </a:ext>
            </a:extLst>
          </p:cNvPr>
          <p:cNvCxnSpPr>
            <a:cxnSpLocks/>
            <a:stCxn id="61" idx="2"/>
            <a:endCxn id="69" idx="0"/>
          </p:cNvCxnSpPr>
          <p:nvPr/>
        </p:nvCxnSpPr>
        <p:spPr>
          <a:xfrm>
            <a:off x="5972440" y="2458207"/>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20" name="Straight Connector 119">
            <a:extLst>
              <a:ext uri="{FF2B5EF4-FFF2-40B4-BE49-F238E27FC236}">
                <a16:creationId xmlns:a16="http://schemas.microsoft.com/office/drawing/2014/main" id="{D0C094A8-BC8E-1A4B-9B5C-996D1608E08C}"/>
              </a:ext>
            </a:extLst>
          </p:cNvPr>
          <p:cNvCxnSpPr>
            <a:cxnSpLocks/>
            <a:stCxn id="62" idx="2"/>
            <a:endCxn id="70" idx="0"/>
          </p:cNvCxnSpPr>
          <p:nvPr/>
        </p:nvCxnSpPr>
        <p:spPr>
          <a:xfrm>
            <a:off x="6766895" y="2458207"/>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24" name="Straight Connector 123">
            <a:extLst>
              <a:ext uri="{FF2B5EF4-FFF2-40B4-BE49-F238E27FC236}">
                <a16:creationId xmlns:a16="http://schemas.microsoft.com/office/drawing/2014/main" id="{0BA1A0D6-CAC3-5E4F-8BAB-BEBD896501B4}"/>
              </a:ext>
            </a:extLst>
          </p:cNvPr>
          <p:cNvCxnSpPr>
            <a:cxnSpLocks/>
          </p:cNvCxnSpPr>
          <p:nvPr/>
        </p:nvCxnSpPr>
        <p:spPr>
          <a:xfrm>
            <a:off x="2000162" y="3864276"/>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25" name="Straight Connector 124">
            <a:extLst>
              <a:ext uri="{FF2B5EF4-FFF2-40B4-BE49-F238E27FC236}">
                <a16:creationId xmlns:a16="http://schemas.microsoft.com/office/drawing/2014/main" id="{AA284FC7-CF08-6F4C-A406-65F19FE15EE6}"/>
              </a:ext>
            </a:extLst>
          </p:cNvPr>
          <p:cNvCxnSpPr>
            <a:cxnSpLocks/>
          </p:cNvCxnSpPr>
          <p:nvPr/>
        </p:nvCxnSpPr>
        <p:spPr>
          <a:xfrm>
            <a:off x="2804053" y="3860042"/>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26" name="Straight Connector 125">
            <a:extLst>
              <a:ext uri="{FF2B5EF4-FFF2-40B4-BE49-F238E27FC236}">
                <a16:creationId xmlns:a16="http://schemas.microsoft.com/office/drawing/2014/main" id="{2EC508A4-DDD1-C247-9EFF-178294F01839}"/>
              </a:ext>
            </a:extLst>
          </p:cNvPr>
          <p:cNvCxnSpPr>
            <a:cxnSpLocks/>
            <a:stCxn id="72" idx="3"/>
            <a:endCxn id="73" idx="1"/>
          </p:cNvCxnSpPr>
          <p:nvPr/>
        </p:nvCxnSpPr>
        <p:spPr>
          <a:xfrm flipV="1">
            <a:off x="2261218" y="3693276"/>
            <a:ext cx="272344" cy="4234"/>
          </a:xfrm>
          <a:prstGeom prst="line">
            <a:avLst/>
          </a:prstGeom>
        </p:spPr>
        <p:style>
          <a:lnRef idx="2">
            <a:schemeClr val="accent1"/>
          </a:lnRef>
          <a:fillRef idx="0">
            <a:schemeClr val="accent1"/>
          </a:fillRef>
          <a:effectRef idx="1">
            <a:schemeClr val="accent1"/>
          </a:effectRef>
          <a:fontRef idx="minor">
            <a:schemeClr val="tx1"/>
          </a:fontRef>
        </p:style>
      </p:cxnSp>
      <p:cxnSp>
        <p:nvCxnSpPr>
          <p:cNvPr id="129" name="Straight Connector 128">
            <a:extLst>
              <a:ext uri="{FF2B5EF4-FFF2-40B4-BE49-F238E27FC236}">
                <a16:creationId xmlns:a16="http://schemas.microsoft.com/office/drawing/2014/main" id="{AEF1DA1C-BC8D-4B40-890C-78EC7E0CF4DF}"/>
              </a:ext>
            </a:extLst>
          </p:cNvPr>
          <p:cNvCxnSpPr>
            <a:cxnSpLocks/>
          </p:cNvCxnSpPr>
          <p:nvPr/>
        </p:nvCxnSpPr>
        <p:spPr>
          <a:xfrm flipV="1">
            <a:off x="3865253" y="3697748"/>
            <a:ext cx="272345"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130" name="Straight Connector 129">
            <a:extLst>
              <a:ext uri="{FF2B5EF4-FFF2-40B4-BE49-F238E27FC236}">
                <a16:creationId xmlns:a16="http://schemas.microsoft.com/office/drawing/2014/main" id="{B4DFE93F-0B68-124B-B1A8-77F1C442CD1B}"/>
              </a:ext>
            </a:extLst>
          </p:cNvPr>
          <p:cNvCxnSpPr>
            <a:cxnSpLocks/>
            <a:stCxn id="74" idx="2"/>
            <a:endCxn id="82" idx="0"/>
          </p:cNvCxnSpPr>
          <p:nvPr/>
        </p:nvCxnSpPr>
        <p:spPr>
          <a:xfrm>
            <a:off x="3589073" y="3859978"/>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34" name="Straight Connector 133">
            <a:extLst>
              <a:ext uri="{FF2B5EF4-FFF2-40B4-BE49-F238E27FC236}">
                <a16:creationId xmlns:a16="http://schemas.microsoft.com/office/drawing/2014/main" id="{8F2C19E1-DE9B-A845-B5CD-1DCB56DD3EEE}"/>
              </a:ext>
            </a:extLst>
          </p:cNvPr>
          <p:cNvCxnSpPr>
            <a:cxnSpLocks/>
            <a:stCxn id="75" idx="2"/>
            <a:endCxn id="83" idx="0"/>
          </p:cNvCxnSpPr>
          <p:nvPr/>
        </p:nvCxnSpPr>
        <p:spPr>
          <a:xfrm>
            <a:off x="4383529" y="3859978"/>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37" name="Straight Connector 136">
            <a:extLst>
              <a:ext uri="{FF2B5EF4-FFF2-40B4-BE49-F238E27FC236}">
                <a16:creationId xmlns:a16="http://schemas.microsoft.com/office/drawing/2014/main" id="{ECFAF219-3195-DD4E-88C2-67C90D23E309}"/>
              </a:ext>
            </a:extLst>
          </p:cNvPr>
          <p:cNvCxnSpPr>
            <a:cxnSpLocks/>
            <a:stCxn id="82" idx="3"/>
            <a:endCxn id="83" idx="1"/>
          </p:cNvCxnSpPr>
          <p:nvPr/>
        </p:nvCxnSpPr>
        <p:spPr>
          <a:xfrm>
            <a:off x="3850128" y="4396812"/>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0" name="Straight Connector 139">
            <a:extLst>
              <a:ext uri="{FF2B5EF4-FFF2-40B4-BE49-F238E27FC236}">
                <a16:creationId xmlns:a16="http://schemas.microsoft.com/office/drawing/2014/main" id="{F7EA10A1-F792-DA4B-8AB9-169C3CEEAEC4}"/>
              </a:ext>
            </a:extLst>
          </p:cNvPr>
          <p:cNvCxnSpPr>
            <a:cxnSpLocks/>
          </p:cNvCxnSpPr>
          <p:nvPr/>
        </p:nvCxnSpPr>
        <p:spPr>
          <a:xfrm>
            <a:off x="2261217" y="4419823"/>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5" name="Straight Connector 144">
            <a:extLst>
              <a:ext uri="{FF2B5EF4-FFF2-40B4-BE49-F238E27FC236}">
                <a16:creationId xmlns:a16="http://schemas.microsoft.com/office/drawing/2014/main" id="{3C83E55D-49E0-314F-AAF0-6997996CBD52}"/>
              </a:ext>
            </a:extLst>
          </p:cNvPr>
          <p:cNvCxnSpPr>
            <a:cxnSpLocks/>
          </p:cNvCxnSpPr>
          <p:nvPr/>
        </p:nvCxnSpPr>
        <p:spPr>
          <a:xfrm>
            <a:off x="5972703" y="3864276"/>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46" name="Straight Connector 145">
            <a:extLst>
              <a:ext uri="{FF2B5EF4-FFF2-40B4-BE49-F238E27FC236}">
                <a16:creationId xmlns:a16="http://schemas.microsoft.com/office/drawing/2014/main" id="{0A656372-9176-3B4F-8635-61D913EAB0F0}"/>
              </a:ext>
            </a:extLst>
          </p:cNvPr>
          <p:cNvCxnSpPr>
            <a:cxnSpLocks/>
            <a:stCxn id="85" idx="3"/>
            <a:endCxn id="86" idx="1"/>
          </p:cNvCxnSpPr>
          <p:nvPr/>
        </p:nvCxnSpPr>
        <p:spPr>
          <a:xfrm>
            <a:off x="6233495" y="4402113"/>
            <a:ext cx="27234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9" name="Straight Connector 148">
            <a:extLst>
              <a:ext uri="{FF2B5EF4-FFF2-40B4-BE49-F238E27FC236}">
                <a16:creationId xmlns:a16="http://schemas.microsoft.com/office/drawing/2014/main" id="{5DA3B806-5544-9543-87A8-851677296EB7}"/>
              </a:ext>
            </a:extLst>
          </p:cNvPr>
          <p:cNvCxnSpPr>
            <a:cxnSpLocks/>
          </p:cNvCxnSpPr>
          <p:nvPr/>
        </p:nvCxnSpPr>
        <p:spPr>
          <a:xfrm>
            <a:off x="7038533" y="4425887"/>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0" name="Straight Connector 149">
            <a:extLst>
              <a:ext uri="{FF2B5EF4-FFF2-40B4-BE49-F238E27FC236}">
                <a16:creationId xmlns:a16="http://schemas.microsoft.com/office/drawing/2014/main" id="{77D4F3F0-2081-1247-829E-410336A2428D}"/>
              </a:ext>
            </a:extLst>
          </p:cNvPr>
          <p:cNvCxnSpPr>
            <a:cxnSpLocks/>
          </p:cNvCxnSpPr>
          <p:nvPr/>
        </p:nvCxnSpPr>
        <p:spPr>
          <a:xfrm>
            <a:off x="4657193" y="4396844"/>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1" name="Straight Connector 150">
            <a:extLst>
              <a:ext uri="{FF2B5EF4-FFF2-40B4-BE49-F238E27FC236}">
                <a16:creationId xmlns:a16="http://schemas.microsoft.com/office/drawing/2014/main" id="{127EB900-93E2-354E-96AF-B2F90BCE0708}"/>
              </a:ext>
            </a:extLst>
          </p:cNvPr>
          <p:cNvCxnSpPr>
            <a:cxnSpLocks/>
            <a:stCxn id="76" idx="2"/>
            <a:endCxn id="84" idx="0"/>
          </p:cNvCxnSpPr>
          <p:nvPr/>
        </p:nvCxnSpPr>
        <p:spPr>
          <a:xfrm>
            <a:off x="5177984" y="3865279"/>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54" name="Straight Connector 153">
            <a:extLst>
              <a:ext uri="{FF2B5EF4-FFF2-40B4-BE49-F238E27FC236}">
                <a16:creationId xmlns:a16="http://schemas.microsoft.com/office/drawing/2014/main" id="{C9D7C475-5530-F442-87B3-B96726F5F6E7}"/>
              </a:ext>
            </a:extLst>
          </p:cNvPr>
          <p:cNvCxnSpPr>
            <a:cxnSpLocks/>
          </p:cNvCxnSpPr>
          <p:nvPr/>
        </p:nvCxnSpPr>
        <p:spPr>
          <a:xfrm>
            <a:off x="7020715" y="3707799"/>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5" name="Straight Connector 154">
            <a:extLst>
              <a:ext uri="{FF2B5EF4-FFF2-40B4-BE49-F238E27FC236}">
                <a16:creationId xmlns:a16="http://schemas.microsoft.com/office/drawing/2014/main" id="{CBA036F8-F871-F846-9A60-834DF15268ED}"/>
              </a:ext>
            </a:extLst>
          </p:cNvPr>
          <p:cNvCxnSpPr>
            <a:cxnSpLocks/>
          </p:cNvCxnSpPr>
          <p:nvPr/>
        </p:nvCxnSpPr>
        <p:spPr>
          <a:xfrm>
            <a:off x="6233494" y="3707799"/>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7" name="Straight Connector 156">
            <a:extLst>
              <a:ext uri="{FF2B5EF4-FFF2-40B4-BE49-F238E27FC236}">
                <a16:creationId xmlns:a16="http://schemas.microsoft.com/office/drawing/2014/main" id="{A6AC4051-76AB-AB4F-A408-0C38641415F4}"/>
              </a:ext>
            </a:extLst>
          </p:cNvPr>
          <p:cNvCxnSpPr>
            <a:cxnSpLocks/>
          </p:cNvCxnSpPr>
          <p:nvPr/>
        </p:nvCxnSpPr>
        <p:spPr>
          <a:xfrm>
            <a:off x="6233494" y="2996579"/>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8" name="Straight Connector 157">
            <a:extLst>
              <a:ext uri="{FF2B5EF4-FFF2-40B4-BE49-F238E27FC236}">
                <a16:creationId xmlns:a16="http://schemas.microsoft.com/office/drawing/2014/main" id="{869EFEA8-F2CA-8742-B1DC-F9908DD48E01}"/>
              </a:ext>
            </a:extLst>
          </p:cNvPr>
          <p:cNvCxnSpPr>
            <a:cxnSpLocks/>
          </p:cNvCxnSpPr>
          <p:nvPr/>
        </p:nvCxnSpPr>
        <p:spPr>
          <a:xfrm>
            <a:off x="6233494" y="2285358"/>
            <a:ext cx="272345"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871303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56" name="Title 155"/>
          <p:cNvSpPr>
            <a:spLocks noGrp="1"/>
          </p:cNvSpPr>
          <p:nvPr>
            <p:ph type="title"/>
          </p:nvPr>
        </p:nvSpPr>
        <p:spPr/>
        <p:txBody>
          <a:bodyPr/>
          <a:lstStyle/>
          <a:p>
            <a:r>
              <a:rPr lang="en-US" dirty="0"/>
              <a:t>Green Group</a:t>
            </a:r>
          </a:p>
        </p:txBody>
      </p:sp>
      <p:sp>
        <p:nvSpPr>
          <p:cNvPr id="4" name="TextBox 3"/>
          <p:cNvSpPr txBox="1"/>
          <p:nvPr/>
        </p:nvSpPr>
        <p:spPr>
          <a:xfrm>
            <a:off x="1739107" y="1420198"/>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a:t>
            </a:r>
          </a:p>
        </p:txBody>
      </p:sp>
      <p:sp>
        <p:nvSpPr>
          <p:cNvPr id="14" name="TextBox 13"/>
          <p:cNvSpPr txBox="1"/>
          <p:nvPr/>
        </p:nvSpPr>
        <p:spPr>
          <a:xfrm>
            <a:off x="2533562" y="1415965"/>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19</a:t>
            </a:r>
          </a:p>
        </p:txBody>
      </p:sp>
      <p:sp>
        <p:nvSpPr>
          <p:cNvPr id="15" name="TextBox 14"/>
          <p:cNvSpPr txBox="1"/>
          <p:nvPr/>
        </p:nvSpPr>
        <p:spPr>
          <a:xfrm>
            <a:off x="3328017" y="1415965"/>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12</a:t>
            </a:r>
          </a:p>
        </p:txBody>
      </p:sp>
      <p:sp>
        <p:nvSpPr>
          <p:cNvPr id="16" name="TextBox 15"/>
          <p:cNvSpPr txBox="1"/>
          <p:nvPr/>
        </p:nvSpPr>
        <p:spPr>
          <a:xfrm>
            <a:off x="4122473" y="1415965"/>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20</a:t>
            </a:r>
          </a:p>
        </p:txBody>
      </p:sp>
      <p:sp>
        <p:nvSpPr>
          <p:cNvPr id="17" name="TextBox 16"/>
          <p:cNvSpPr txBox="1"/>
          <p:nvPr/>
        </p:nvSpPr>
        <p:spPr>
          <a:xfrm>
            <a:off x="4916928" y="1421266"/>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39</a:t>
            </a:r>
          </a:p>
        </p:txBody>
      </p:sp>
      <p:pic>
        <p:nvPicPr>
          <p:cNvPr id="7" name="Picture 6"/>
          <p:cNvPicPr>
            <a:picLocks noChangeAspect="1"/>
          </p:cNvPicPr>
          <p:nvPr/>
        </p:nvPicPr>
        <p:blipFill>
          <a:blip r:embed="rId2"/>
          <a:stretch>
            <a:fillRect/>
          </a:stretch>
        </p:blipFill>
        <p:spPr>
          <a:xfrm>
            <a:off x="981066" y="933367"/>
            <a:ext cx="502705" cy="482597"/>
          </a:xfrm>
          <a:prstGeom prst="rect">
            <a:avLst/>
          </a:prstGeom>
        </p:spPr>
      </p:pic>
      <p:sp>
        <p:nvSpPr>
          <p:cNvPr id="53" name="TextBox 52">
            <a:extLst>
              <a:ext uri="{FF2B5EF4-FFF2-40B4-BE49-F238E27FC236}">
                <a16:creationId xmlns:a16="http://schemas.microsoft.com/office/drawing/2014/main" id="{1D2F901C-A3D5-DE46-977B-467B2357A989}"/>
              </a:ext>
            </a:extLst>
          </p:cNvPr>
          <p:cNvSpPr txBox="1"/>
          <p:nvPr/>
        </p:nvSpPr>
        <p:spPr>
          <a:xfrm>
            <a:off x="5711384" y="1421266"/>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24</a:t>
            </a:r>
          </a:p>
        </p:txBody>
      </p:sp>
      <p:sp>
        <p:nvSpPr>
          <p:cNvPr id="54" name="TextBox 53">
            <a:extLst>
              <a:ext uri="{FF2B5EF4-FFF2-40B4-BE49-F238E27FC236}">
                <a16:creationId xmlns:a16="http://schemas.microsoft.com/office/drawing/2014/main" id="{E72A52E9-6893-CC41-A59C-54F9820FA1EF}"/>
              </a:ext>
            </a:extLst>
          </p:cNvPr>
          <p:cNvSpPr txBox="1"/>
          <p:nvPr/>
        </p:nvSpPr>
        <p:spPr>
          <a:xfrm>
            <a:off x="6505839" y="1421266"/>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a:t>
            </a:r>
          </a:p>
        </p:txBody>
      </p:sp>
      <p:sp>
        <p:nvSpPr>
          <p:cNvPr id="55" name="TextBox 54">
            <a:extLst>
              <a:ext uri="{FF2B5EF4-FFF2-40B4-BE49-F238E27FC236}">
                <a16:creationId xmlns:a16="http://schemas.microsoft.com/office/drawing/2014/main" id="{A78B4AF8-C4BE-4D4F-83C2-870704004E3E}"/>
              </a:ext>
            </a:extLst>
          </p:cNvPr>
          <p:cNvSpPr txBox="1"/>
          <p:nvPr/>
        </p:nvSpPr>
        <p:spPr>
          <a:xfrm>
            <a:off x="7300295" y="1421266"/>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11</a:t>
            </a:r>
          </a:p>
        </p:txBody>
      </p:sp>
      <p:sp>
        <p:nvSpPr>
          <p:cNvPr id="56" name="TextBox 55">
            <a:extLst>
              <a:ext uri="{FF2B5EF4-FFF2-40B4-BE49-F238E27FC236}">
                <a16:creationId xmlns:a16="http://schemas.microsoft.com/office/drawing/2014/main" id="{07B44CEB-5CAC-6C40-80D0-E80FCFED6423}"/>
              </a:ext>
            </a:extLst>
          </p:cNvPr>
          <p:cNvSpPr txBox="1"/>
          <p:nvPr/>
        </p:nvSpPr>
        <p:spPr>
          <a:xfrm>
            <a:off x="1739107" y="2123734"/>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29</a:t>
            </a:r>
          </a:p>
        </p:txBody>
      </p:sp>
      <p:sp>
        <p:nvSpPr>
          <p:cNvPr id="57" name="TextBox 56">
            <a:extLst>
              <a:ext uri="{FF2B5EF4-FFF2-40B4-BE49-F238E27FC236}">
                <a16:creationId xmlns:a16="http://schemas.microsoft.com/office/drawing/2014/main" id="{A432181C-AF22-B14C-B480-42464E88A129}"/>
              </a:ext>
            </a:extLst>
          </p:cNvPr>
          <p:cNvSpPr txBox="1"/>
          <p:nvPr/>
        </p:nvSpPr>
        <p:spPr>
          <a:xfrm>
            <a:off x="2533562" y="2119501"/>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28</a:t>
            </a:r>
          </a:p>
        </p:txBody>
      </p:sp>
      <p:sp>
        <p:nvSpPr>
          <p:cNvPr id="58" name="TextBox 57">
            <a:extLst>
              <a:ext uri="{FF2B5EF4-FFF2-40B4-BE49-F238E27FC236}">
                <a16:creationId xmlns:a16="http://schemas.microsoft.com/office/drawing/2014/main" id="{46A36615-486F-E946-A712-3E38A16D0E10}"/>
              </a:ext>
            </a:extLst>
          </p:cNvPr>
          <p:cNvSpPr txBox="1"/>
          <p:nvPr/>
        </p:nvSpPr>
        <p:spPr>
          <a:xfrm>
            <a:off x="3328017" y="2119501"/>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22</a:t>
            </a:r>
          </a:p>
        </p:txBody>
      </p:sp>
      <p:sp>
        <p:nvSpPr>
          <p:cNvPr id="59" name="TextBox 58">
            <a:extLst>
              <a:ext uri="{FF2B5EF4-FFF2-40B4-BE49-F238E27FC236}">
                <a16:creationId xmlns:a16="http://schemas.microsoft.com/office/drawing/2014/main" id="{A654B347-E5C7-5248-B329-A6B552E3DE72}"/>
              </a:ext>
            </a:extLst>
          </p:cNvPr>
          <p:cNvSpPr txBox="1"/>
          <p:nvPr/>
        </p:nvSpPr>
        <p:spPr>
          <a:xfrm>
            <a:off x="4122473" y="2119501"/>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4</a:t>
            </a:r>
          </a:p>
        </p:txBody>
      </p:sp>
      <p:sp>
        <p:nvSpPr>
          <p:cNvPr id="60" name="TextBox 59">
            <a:extLst>
              <a:ext uri="{FF2B5EF4-FFF2-40B4-BE49-F238E27FC236}">
                <a16:creationId xmlns:a16="http://schemas.microsoft.com/office/drawing/2014/main" id="{DE87C7EC-4E01-9440-8C9E-5372AB80432E}"/>
              </a:ext>
            </a:extLst>
          </p:cNvPr>
          <p:cNvSpPr txBox="1"/>
          <p:nvPr/>
        </p:nvSpPr>
        <p:spPr>
          <a:xfrm>
            <a:off x="4916928" y="2124802"/>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14</a:t>
            </a:r>
          </a:p>
        </p:txBody>
      </p:sp>
      <p:sp>
        <p:nvSpPr>
          <p:cNvPr id="61" name="TextBox 60">
            <a:extLst>
              <a:ext uri="{FF2B5EF4-FFF2-40B4-BE49-F238E27FC236}">
                <a16:creationId xmlns:a16="http://schemas.microsoft.com/office/drawing/2014/main" id="{8B558AC9-34FC-5943-BD3D-D41E47A3CE76}"/>
              </a:ext>
            </a:extLst>
          </p:cNvPr>
          <p:cNvSpPr txBox="1"/>
          <p:nvPr/>
        </p:nvSpPr>
        <p:spPr>
          <a:xfrm>
            <a:off x="5711384" y="2124802"/>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27</a:t>
            </a:r>
          </a:p>
        </p:txBody>
      </p:sp>
      <p:sp>
        <p:nvSpPr>
          <p:cNvPr id="62" name="TextBox 61">
            <a:extLst>
              <a:ext uri="{FF2B5EF4-FFF2-40B4-BE49-F238E27FC236}">
                <a16:creationId xmlns:a16="http://schemas.microsoft.com/office/drawing/2014/main" id="{3F03A4A9-6A09-6E40-BA95-1171BAEE3811}"/>
              </a:ext>
            </a:extLst>
          </p:cNvPr>
          <p:cNvSpPr txBox="1"/>
          <p:nvPr/>
        </p:nvSpPr>
        <p:spPr>
          <a:xfrm>
            <a:off x="6505839" y="2124802"/>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15</a:t>
            </a:r>
          </a:p>
        </p:txBody>
      </p:sp>
      <p:sp>
        <p:nvSpPr>
          <p:cNvPr id="63" name="TextBox 62">
            <a:extLst>
              <a:ext uri="{FF2B5EF4-FFF2-40B4-BE49-F238E27FC236}">
                <a16:creationId xmlns:a16="http://schemas.microsoft.com/office/drawing/2014/main" id="{40934627-2A39-5A4E-9D43-E0146EE44979}"/>
              </a:ext>
            </a:extLst>
          </p:cNvPr>
          <p:cNvSpPr txBox="1"/>
          <p:nvPr/>
        </p:nvSpPr>
        <p:spPr>
          <a:xfrm>
            <a:off x="7300295" y="2124802"/>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10</a:t>
            </a:r>
          </a:p>
        </p:txBody>
      </p:sp>
      <p:sp>
        <p:nvSpPr>
          <p:cNvPr id="64" name="TextBox 63">
            <a:extLst>
              <a:ext uri="{FF2B5EF4-FFF2-40B4-BE49-F238E27FC236}">
                <a16:creationId xmlns:a16="http://schemas.microsoft.com/office/drawing/2014/main" id="{B7D41035-B96E-4E44-AC79-BBC6A9EEBA58}"/>
              </a:ext>
            </a:extLst>
          </p:cNvPr>
          <p:cNvSpPr txBox="1"/>
          <p:nvPr/>
        </p:nvSpPr>
        <p:spPr>
          <a:xfrm>
            <a:off x="1739107" y="2827270"/>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37</a:t>
            </a:r>
          </a:p>
        </p:txBody>
      </p:sp>
      <p:sp>
        <p:nvSpPr>
          <p:cNvPr id="65" name="TextBox 64">
            <a:extLst>
              <a:ext uri="{FF2B5EF4-FFF2-40B4-BE49-F238E27FC236}">
                <a16:creationId xmlns:a16="http://schemas.microsoft.com/office/drawing/2014/main" id="{1188E67C-428E-3C4B-8F23-16722BA6EA84}"/>
              </a:ext>
            </a:extLst>
          </p:cNvPr>
          <p:cNvSpPr txBox="1"/>
          <p:nvPr/>
        </p:nvSpPr>
        <p:spPr>
          <a:xfrm>
            <a:off x="2533562" y="2823037"/>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17</a:t>
            </a:r>
          </a:p>
        </p:txBody>
      </p:sp>
      <p:sp>
        <p:nvSpPr>
          <p:cNvPr id="66" name="TextBox 65">
            <a:extLst>
              <a:ext uri="{FF2B5EF4-FFF2-40B4-BE49-F238E27FC236}">
                <a16:creationId xmlns:a16="http://schemas.microsoft.com/office/drawing/2014/main" id="{4C201A71-04C5-4B40-A9FA-B97485BADD5E}"/>
              </a:ext>
            </a:extLst>
          </p:cNvPr>
          <p:cNvSpPr txBox="1"/>
          <p:nvPr/>
        </p:nvSpPr>
        <p:spPr>
          <a:xfrm>
            <a:off x="3328017" y="2823037"/>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23</a:t>
            </a:r>
          </a:p>
        </p:txBody>
      </p:sp>
      <p:sp>
        <p:nvSpPr>
          <p:cNvPr id="67" name="TextBox 66">
            <a:extLst>
              <a:ext uri="{FF2B5EF4-FFF2-40B4-BE49-F238E27FC236}">
                <a16:creationId xmlns:a16="http://schemas.microsoft.com/office/drawing/2014/main" id="{A17E3493-5B19-C548-B999-98AF3860B3E6}"/>
              </a:ext>
            </a:extLst>
          </p:cNvPr>
          <p:cNvSpPr txBox="1"/>
          <p:nvPr/>
        </p:nvSpPr>
        <p:spPr>
          <a:xfrm>
            <a:off x="4122473" y="2823037"/>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6</a:t>
            </a:r>
          </a:p>
        </p:txBody>
      </p:sp>
      <p:sp>
        <p:nvSpPr>
          <p:cNvPr id="68" name="TextBox 67">
            <a:extLst>
              <a:ext uri="{FF2B5EF4-FFF2-40B4-BE49-F238E27FC236}">
                <a16:creationId xmlns:a16="http://schemas.microsoft.com/office/drawing/2014/main" id="{BAECC89C-4369-DF4D-8FF2-7F0A8495CBF8}"/>
              </a:ext>
            </a:extLst>
          </p:cNvPr>
          <p:cNvSpPr txBox="1"/>
          <p:nvPr/>
        </p:nvSpPr>
        <p:spPr>
          <a:xfrm>
            <a:off x="4916928" y="2828338"/>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36</a:t>
            </a:r>
          </a:p>
        </p:txBody>
      </p:sp>
      <p:sp>
        <p:nvSpPr>
          <p:cNvPr id="69" name="TextBox 68">
            <a:extLst>
              <a:ext uri="{FF2B5EF4-FFF2-40B4-BE49-F238E27FC236}">
                <a16:creationId xmlns:a16="http://schemas.microsoft.com/office/drawing/2014/main" id="{F43E0241-D273-074F-A0F0-FC10D320E41E}"/>
              </a:ext>
            </a:extLst>
          </p:cNvPr>
          <p:cNvSpPr txBox="1"/>
          <p:nvPr/>
        </p:nvSpPr>
        <p:spPr>
          <a:xfrm>
            <a:off x="5711384" y="2828338"/>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35</a:t>
            </a:r>
          </a:p>
        </p:txBody>
      </p:sp>
      <p:sp>
        <p:nvSpPr>
          <p:cNvPr id="70" name="TextBox 69">
            <a:extLst>
              <a:ext uri="{FF2B5EF4-FFF2-40B4-BE49-F238E27FC236}">
                <a16:creationId xmlns:a16="http://schemas.microsoft.com/office/drawing/2014/main" id="{B0521B9A-B0A0-CB43-B907-516D50725652}"/>
              </a:ext>
            </a:extLst>
          </p:cNvPr>
          <p:cNvSpPr txBox="1"/>
          <p:nvPr/>
        </p:nvSpPr>
        <p:spPr>
          <a:xfrm>
            <a:off x="6505839" y="2828338"/>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5</a:t>
            </a:r>
          </a:p>
        </p:txBody>
      </p:sp>
      <p:sp>
        <p:nvSpPr>
          <p:cNvPr id="71" name="TextBox 70">
            <a:extLst>
              <a:ext uri="{FF2B5EF4-FFF2-40B4-BE49-F238E27FC236}">
                <a16:creationId xmlns:a16="http://schemas.microsoft.com/office/drawing/2014/main" id="{0BF41C66-B4A4-7A47-BFF6-4D112E8F3A34}"/>
              </a:ext>
            </a:extLst>
          </p:cNvPr>
          <p:cNvSpPr txBox="1"/>
          <p:nvPr/>
        </p:nvSpPr>
        <p:spPr>
          <a:xfrm>
            <a:off x="7300295" y="2828338"/>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26</a:t>
            </a:r>
          </a:p>
        </p:txBody>
      </p:sp>
      <p:sp>
        <p:nvSpPr>
          <p:cNvPr id="72" name="TextBox 71">
            <a:extLst>
              <a:ext uri="{FF2B5EF4-FFF2-40B4-BE49-F238E27FC236}">
                <a16:creationId xmlns:a16="http://schemas.microsoft.com/office/drawing/2014/main" id="{8BBC3F4D-BB7D-AD4E-9382-8F268CF96737}"/>
              </a:ext>
            </a:extLst>
          </p:cNvPr>
          <p:cNvSpPr txBox="1"/>
          <p:nvPr/>
        </p:nvSpPr>
        <p:spPr>
          <a:xfrm>
            <a:off x="1739107" y="3530807"/>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32</a:t>
            </a:r>
          </a:p>
        </p:txBody>
      </p:sp>
      <p:sp>
        <p:nvSpPr>
          <p:cNvPr id="73" name="TextBox 72">
            <a:extLst>
              <a:ext uri="{FF2B5EF4-FFF2-40B4-BE49-F238E27FC236}">
                <a16:creationId xmlns:a16="http://schemas.microsoft.com/office/drawing/2014/main" id="{C0AA6AF0-85CC-7544-A6D5-874B7AB69662}"/>
              </a:ext>
            </a:extLst>
          </p:cNvPr>
          <p:cNvSpPr txBox="1"/>
          <p:nvPr/>
        </p:nvSpPr>
        <p:spPr>
          <a:xfrm>
            <a:off x="2533562" y="3526573"/>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30</a:t>
            </a:r>
          </a:p>
        </p:txBody>
      </p:sp>
      <p:sp>
        <p:nvSpPr>
          <p:cNvPr id="74" name="TextBox 73">
            <a:extLst>
              <a:ext uri="{FF2B5EF4-FFF2-40B4-BE49-F238E27FC236}">
                <a16:creationId xmlns:a16="http://schemas.microsoft.com/office/drawing/2014/main" id="{8DB9FA56-401A-B243-931B-A4DC4095E255}"/>
              </a:ext>
            </a:extLst>
          </p:cNvPr>
          <p:cNvSpPr txBox="1"/>
          <p:nvPr/>
        </p:nvSpPr>
        <p:spPr>
          <a:xfrm>
            <a:off x="3328017" y="3526573"/>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34</a:t>
            </a:r>
          </a:p>
        </p:txBody>
      </p:sp>
      <p:sp>
        <p:nvSpPr>
          <p:cNvPr id="75" name="TextBox 74">
            <a:extLst>
              <a:ext uri="{FF2B5EF4-FFF2-40B4-BE49-F238E27FC236}">
                <a16:creationId xmlns:a16="http://schemas.microsoft.com/office/drawing/2014/main" id="{46EEAA73-F484-0149-918C-1CCFF2721B70}"/>
              </a:ext>
            </a:extLst>
          </p:cNvPr>
          <p:cNvSpPr txBox="1"/>
          <p:nvPr/>
        </p:nvSpPr>
        <p:spPr>
          <a:xfrm>
            <a:off x="4122473" y="3526573"/>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33</a:t>
            </a:r>
          </a:p>
        </p:txBody>
      </p:sp>
      <p:sp>
        <p:nvSpPr>
          <p:cNvPr id="76" name="TextBox 75">
            <a:extLst>
              <a:ext uri="{FF2B5EF4-FFF2-40B4-BE49-F238E27FC236}">
                <a16:creationId xmlns:a16="http://schemas.microsoft.com/office/drawing/2014/main" id="{1DDB93EA-FF1F-E749-8E3E-FFE591246178}"/>
              </a:ext>
            </a:extLst>
          </p:cNvPr>
          <p:cNvSpPr txBox="1"/>
          <p:nvPr/>
        </p:nvSpPr>
        <p:spPr>
          <a:xfrm>
            <a:off x="4916928" y="3531874"/>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13</a:t>
            </a:r>
          </a:p>
        </p:txBody>
      </p:sp>
      <p:sp>
        <p:nvSpPr>
          <p:cNvPr id="77" name="TextBox 76">
            <a:extLst>
              <a:ext uri="{FF2B5EF4-FFF2-40B4-BE49-F238E27FC236}">
                <a16:creationId xmlns:a16="http://schemas.microsoft.com/office/drawing/2014/main" id="{5B903083-AA39-C142-A037-286BAE56CF73}"/>
              </a:ext>
            </a:extLst>
          </p:cNvPr>
          <p:cNvSpPr txBox="1"/>
          <p:nvPr/>
        </p:nvSpPr>
        <p:spPr>
          <a:xfrm>
            <a:off x="5711384" y="3531874"/>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21</a:t>
            </a:r>
          </a:p>
        </p:txBody>
      </p:sp>
      <p:sp>
        <p:nvSpPr>
          <p:cNvPr id="78" name="TextBox 77">
            <a:extLst>
              <a:ext uri="{FF2B5EF4-FFF2-40B4-BE49-F238E27FC236}">
                <a16:creationId xmlns:a16="http://schemas.microsoft.com/office/drawing/2014/main" id="{E446187E-B694-6841-A2A4-2CD0D2981D0E}"/>
              </a:ext>
            </a:extLst>
          </p:cNvPr>
          <p:cNvSpPr txBox="1"/>
          <p:nvPr/>
        </p:nvSpPr>
        <p:spPr>
          <a:xfrm>
            <a:off x="6505839" y="3531874"/>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18</a:t>
            </a:r>
          </a:p>
        </p:txBody>
      </p:sp>
      <p:sp>
        <p:nvSpPr>
          <p:cNvPr id="79" name="TextBox 78">
            <a:extLst>
              <a:ext uri="{FF2B5EF4-FFF2-40B4-BE49-F238E27FC236}">
                <a16:creationId xmlns:a16="http://schemas.microsoft.com/office/drawing/2014/main" id="{EBF762F6-81E1-0F48-85B2-ABFBDDBAA678}"/>
              </a:ext>
            </a:extLst>
          </p:cNvPr>
          <p:cNvSpPr txBox="1"/>
          <p:nvPr/>
        </p:nvSpPr>
        <p:spPr>
          <a:xfrm>
            <a:off x="7300295" y="3531874"/>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7</a:t>
            </a:r>
          </a:p>
        </p:txBody>
      </p:sp>
      <p:sp>
        <p:nvSpPr>
          <p:cNvPr id="80" name="TextBox 79">
            <a:extLst>
              <a:ext uri="{FF2B5EF4-FFF2-40B4-BE49-F238E27FC236}">
                <a16:creationId xmlns:a16="http://schemas.microsoft.com/office/drawing/2014/main" id="{A5E39A14-B5B3-D14E-829A-218BD01203CB}"/>
              </a:ext>
            </a:extLst>
          </p:cNvPr>
          <p:cNvSpPr txBox="1"/>
          <p:nvPr/>
        </p:nvSpPr>
        <p:spPr>
          <a:xfrm>
            <a:off x="1739107" y="4234343"/>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25</a:t>
            </a:r>
          </a:p>
        </p:txBody>
      </p:sp>
      <p:sp>
        <p:nvSpPr>
          <p:cNvPr id="81" name="TextBox 80">
            <a:extLst>
              <a:ext uri="{FF2B5EF4-FFF2-40B4-BE49-F238E27FC236}">
                <a16:creationId xmlns:a16="http://schemas.microsoft.com/office/drawing/2014/main" id="{72FCF3AC-7E3E-9544-B09B-C158CED41A72}"/>
              </a:ext>
            </a:extLst>
          </p:cNvPr>
          <p:cNvSpPr txBox="1"/>
          <p:nvPr/>
        </p:nvSpPr>
        <p:spPr>
          <a:xfrm>
            <a:off x="2533562" y="4230109"/>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38</a:t>
            </a:r>
          </a:p>
        </p:txBody>
      </p:sp>
      <p:sp>
        <p:nvSpPr>
          <p:cNvPr id="82" name="TextBox 81">
            <a:extLst>
              <a:ext uri="{FF2B5EF4-FFF2-40B4-BE49-F238E27FC236}">
                <a16:creationId xmlns:a16="http://schemas.microsoft.com/office/drawing/2014/main" id="{2F8E06FE-DC64-2E4C-9CAE-E94ED2765F20}"/>
              </a:ext>
            </a:extLst>
          </p:cNvPr>
          <p:cNvSpPr txBox="1"/>
          <p:nvPr/>
        </p:nvSpPr>
        <p:spPr>
          <a:xfrm>
            <a:off x="3328017" y="4230109"/>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16</a:t>
            </a:r>
          </a:p>
        </p:txBody>
      </p:sp>
      <p:sp>
        <p:nvSpPr>
          <p:cNvPr id="83" name="TextBox 82">
            <a:extLst>
              <a:ext uri="{FF2B5EF4-FFF2-40B4-BE49-F238E27FC236}">
                <a16:creationId xmlns:a16="http://schemas.microsoft.com/office/drawing/2014/main" id="{B2145B72-9630-8F45-ACA5-163636955590}"/>
              </a:ext>
            </a:extLst>
          </p:cNvPr>
          <p:cNvSpPr txBox="1"/>
          <p:nvPr/>
        </p:nvSpPr>
        <p:spPr>
          <a:xfrm>
            <a:off x="4122473" y="4230109"/>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31</a:t>
            </a:r>
          </a:p>
        </p:txBody>
      </p:sp>
      <p:sp>
        <p:nvSpPr>
          <p:cNvPr id="84" name="TextBox 83">
            <a:extLst>
              <a:ext uri="{FF2B5EF4-FFF2-40B4-BE49-F238E27FC236}">
                <a16:creationId xmlns:a16="http://schemas.microsoft.com/office/drawing/2014/main" id="{22F69F27-FFF1-A84D-8790-1FFBB47408E5}"/>
              </a:ext>
            </a:extLst>
          </p:cNvPr>
          <p:cNvSpPr txBox="1"/>
          <p:nvPr/>
        </p:nvSpPr>
        <p:spPr>
          <a:xfrm>
            <a:off x="4916928" y="4235410"/>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9</a:t>
            </a:r>
          </a:p>
        </p:txBody>
      </p:sp>
      <p:sp>
        <p:nvSpPr>
          <p:cNvPr id="85" name="TextBox 84">
            <a:extLst>
              <a:ext uri="{FF2B5EF4-FFF2-40B4-BE49-F238E27FC236}">
                <a16:creationId xmlns:a16="http://schemas.microsoft.com/office/drawing/2014/main" id="{24318623-3731-BC42-A9F2-B31BA1195EAA}"/>
              </a:ext>
            </a:extLst>
          </p:cNvPr>
          <p:cNvSpPr txBox="1"/>
          <p:nvPr/>
        </p:nvSpPr>
        <p:spPr>
          <a:xfrm>
            <a:off x="5711384" y="4235410"/>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8</a:t>
            </a:r>
          </a:p>
        </p:txBody>
      </p:sp>
      <p:sp>
        <p:nvSpPr>
          <p:cNvPr id="86" name="TextBox 85">
            <a:extLst>
              <a:ext uri="{FF2B5EF4-FFF2-40B4-BE49-F238E27FC236}">
                <a16:creationId xmlns:a16="http://schemas.microsoft.com/office/drawing/2014/main" id="{E6A77E6E-31B0-294F-A928-9C686111A333}"/>
              </a:ext>
            </a:extLst>
          </p:cNvPr>
          <p:cNvSpPr txBox="1"/>
          <p:nvPr/>
        </p:nvSpPr>
        <p:spPr>
          <a:xfrm>
            <a:off x="6505839" y="4235410"/>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3</a:t>
            </a:r>
          </a:p>
        </p:txBody>
      </p:sp>
      <p:sp>
        <p:nvSpPr>
          <p:cNvPr id="87" name="TextBox 86">
            <a:extLst>
              <a:ext uri="{FF2B5EF4-FFF2-40B4-BE49-F238E27FC236}">
                <a16:creationId xmlns:a16="http://schemas.microsoft.com/office/drawing/2014/main" id="{D2132D23-65FF-BA46-80D1-C92A09F0DFF2}"/>
              </a:ext>
            </a:extLst>
          </p:cNvPr>
          <p:cNvSpPr txBox="1"/>
          <p:nvPr/>
        </p:nvSpPr>
        <p:spPr>
          <a:xfrm>
            <a:off x="7300295" y="4235410"/>
            <a:ext cx="522111" cy="333405"/>
          </a:xfrm>
          <a:prstGeom prst="rect">
            <a:avLst/>
          </a:prstGeom>
          <a:solidFill>
            <a:srgbClr val="92D050"/>
          </a:solidFill>
          <a:ln>
            <a:solidFill>
              <a:schemeClr val="tx1"/>
            </a:solidFill>
          </a:ln>
        </p:spPr>
        <p:txBody>
          <a:bodyPr wrap="square" lIns="81643" tIns="40821" rIns="81643" bIns="40821" rtlCol="0">
            <a:spAutoFit/>
          </a:bodyPr>
          <a:lstStyle/>
          <a:p>
            <a:pPr defTabSz="408214">
              <a:spcBef>
                <a:spcPts val="536"/>
              </a:spcBef>
              <a:spcAft>
                <a:spcPts val="536"/>
              </a:spcAft>
            </a:pPr>
            <a:r>
              <a:rPr lang="en-US" sz="1631" dirty="0">
                <a:solidFill>
                  <a:prstClr val="black"/>
                </a:solidFill>
                <a:latin typeface="Arial"/>
                <a:cs typeface="Arial"/>
              </a:rPr>
              <a:t>40</a:t>
            </a:r>
          </a:p>
        </p:txBody>
      </p:sp>
      <p:cxnSp>
        <p:nvCxnSpPr>
          <p:cNvPr id="44" name="Straight Connector 43">
            <a:extLst>
              <a:ext uri="{FF2B5EF4-FFF2-40B4-BE49-F238E27FC236}">
                <a16:creationId xmlns:a16="http://schemas.microsoft.com/office/drawing/2014/main" id="{0246E917-EE39-174D-82E3-D3DBBC348263}"/>
              </a:ext>
            </a:extLst>
          </p:cNvPr>
          <p:cNvCxnSpPr>
            <a:cxnSpLocks/>
            <a:stCxn id="4" idx="3"/>
            <a:endCxn id="14" idx="1"/>
          </p:cNvCxnSpPr>
          <p:nvPr/>
        </p:nvCxnSpPr>
        <p:spPr>
          <a:xfrm flipV="1">
            <a:off x="2261218" y="1582668"/>
            <a:ext cx="272344"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47" name="Straight Connector 46">
            <a:extLst>
              <a:ext uri="{FF2B5EF4-FFF2-40B4-BE49-F238E27FC236}">
                <a16:creationId xmlns:a16="http://schemas.microsoft.com/office/drawing/2014/main" id="{FAC3DD79-296B-D047-9CBC-3E771A6E845F}"/>
              </a:ext>
            </a:extLst>
          </p:cNvPr>
          <p:cNvCxnSpPr>
            <a:cxnSpLocks/>
            <a:stCxn id="4" idx="2"/>
            <a:endCxn id="56" idx="0"/>
          </p:cNvCxnSpPr>
          <p:nvPr/>
        </p:nvCxnSpPr>
        <p:spPr>
          <a:xfrm>
            <a:off x="2000163" y="1753603"/>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50" name="Straight Connector 49">
            <a:extLst>
              <a:ext uri="{FF2B5EF4-FFF2-40B4-BE49-F238E27FC236}">
                <a16:creationId xmlns:a16="http://schemas.microsoft.com/office/drawing/2014/main" id="{99D43443-315D-FC46-9602-0066E759E974}"/>
              </a:ext>
            </a:extLst>
          </p:cNvPr>
          <p:cNvCxnSpPr>
            <a:cxnSpLocks/>
            <a:stCxn id="15" idx="2"/>
            <a:endCxn id="58" idx="0"/>
          </p:cNvCxnSpPr>
          <p:nvPr/>
        </p:nvCxnSpPr>
        <p:spPr>
          <a:xfrm>
            <a:off x="3589073" y="1749370"/>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88" name="Straight Connector 87">
            <a:extLst>
              <a:ext uri="{FF2B5EF4-FFF2-40B4-BE49-F238E27FC236}">
                <a16:creationId xmlns:a16="http://schemas.microsoft.com/office/drawing/2014/main" id="{529AD107-880A-6A4E-8711-D9159859F2FE}"/>
              </a:ext>
            </a:extLst>
          </p:cNvPr>
          <p:cNvCxnSpPr>
            <a:cxnSpLocks/>
            <a:stCxn id="15" idx="2"/>
            <a:endCxn id="59" idx="0"/>
          </p:cNvCxnSpPr>
          <p:nvPr/>
        </p:nvCxnSpPr>
        <p:spPr>
          <a:xfrm>
            <a:off x="3589073" y="1749370"/>
            <a:ext cx="794456"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89" name="Straight Connector 88">
            <a:extLst>
              <a:ext uri="{FF2B5EF4-FFF2-40B4-BE49-F238E27FC236}">
                <a16:creationId xmlns:a16="http://schemas.microsoft.com/office/drawing/2014/main" id="{DFB89E6F-0BF1-C241-B8F7-EE884D9828DF}"/>
              </a:ext>
            </a:extLst>
          </p:cNvPr>
          <p:cNvCxnSpPr>
            <a:cxnSpLocks/>
            <a:stCxn id="57" idx="0"/>
            <a:endCxn id="15" idx="2"/>
          </p:cNvCxnSpPr>
          <p:nvPr/>
        </p:nvCxnSpPr>
        <p:spPr>
          <a:xfrm flipV="1">
            <a:off x="2794618" y="1749370"/>
            <a:ext cx="794455"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90" name="Straight Connector 89">
            <a:extLst>
              <a:ext uri="{FF2B5EF4-FFF2-40B4-BE49-F238E27FC236}">
                <a16:creationId xmlns:a16="http://schemas.microsoft.com/office/drawing/2014/main" id="{19A587B6-07C2-AC4A-BD91-C2D792FFFA63}"/>
              </a:ext>
            </a:extLst>
          </p:cNvPr>
          <p:cNvCxnSpPr>
            <a:cxnSpLocks/>
            <a:stCxn id="57" idx="0"/>
          </p:cNvCxnSpPr>
          <p:nvPr/>
        </p:nvCxnSpPr>
        <p:spPr>
          <a:xfrm flipV="1">
            <a:off x="2794618" y="1749435"/>
            <a:ext cx="0" cy="370066"/>
          </a:xfrm>
          <a:prstGeom prst="line">
            <a:avLst/>
          </a:prstGeom>
        </p:spPr>
        <p:style>
          <a:lnRef idx="2">
            <a:schemeClr val="accent1"/>
          </a:lnRef>
          <a:fillRef idx="0">
            <a:schemeClr val="accent1"/>
          </a:fillRef>
          <a:effectRef idx="1">
            <a:schemeClr val="accent1"/>
          </a:effectRef>
          <a:fontRef idx="minor">
            <a:schemeClr val="tx1"/>
          </a:fontRef>
        </p:style>
      </p:cxnSp>
      <p:cxnSp>
        <p:nvCxnSpPr>
          <p:cNvPr id="91" name="Straight Connector 90">
            <a:extLst>
              <a:ext uri="{FF2B5EF4-FFF2-40B4-BE49-F238E27FC236}">
                <a16:creationId xmlns:a16="http://schemas.microsoft.com/office/drawing/2014/main" id="{CE2154DB-B9AD-9D4A-B1C7-4D73CE394D18}"/>
              </a:ext>
            </a:extLst>
          </p:cNvPr>
          <p:cNvCxnSpPr>
            <a:cxnSpLocks/>
            <a:stCxn id="15" idx="2"/>
            <a:endCxn id="60" idx="0"/>
          </p:cNvCxnSpPr>
          <p:nvPr/>
        </p:nvCxnSpPr>
        <p:spPr>
          <a:xfrm>
            <a:off x="3589073" y="1749370"/>
            <a:ext cx="1588911" cy="375432"/>
          </a:xfrm>
          <a:prstGeom prst="line">
            <a:avLst/>
          </a:prstGeom>
        </p:spPr>
        <p:style>
          <a:lnRef idx="2">
            <a:schemeClr val="accent1"/>
          </a:lnRef>
          <a:fillRef idx="0">
            <a:schemeClr val="accent1"/>
          </a:fillRef>
          <a:effectRef idx="1">
            <a:schemeClr val="accent1"/>
          </a:effectRef>
          <a:fontRef idx="minor">
            <a:schemeClr val="tx1"/>
          </a:fontRef>
        </p:style>
      </p:cxnSp>
      <p:cxnSp>
        <p:nvCxnSpPr>
          <p:cNvPr id="92" name="Straight Connector 91">
            <a:extLst>
              <a:ext uri="{FF2B5EF4-FFF2-40B4-BE49-F238E27FC236}">
                <a16:creationId xmlns:a16="http://schemas.microsoft.com/office/drawing/2014/main" id="{F7E0A2FF-EC14-FD4C-8224-C9F15E772BD8}"/>
              </a:ext>
            </a:extLst>
          </p:cNvPr>
          <p:cNvCxnSpPr>
            <a:cxnSpLocks/>
            <a:stCxn id="59" idx="2"/>
            <a:endCxn id="67" idx="0"/>
          </p:cNvCxnSpPr>
          <p:nvPr/>
        </p:nvCxnSpPr>
        <p:spPr>
          <a:xfrm>
            <a:off x="4383529" y="2452906"/>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93" name="Straight Connector 92">
            <a:extLst>
              <a:ext uri="{FF2B5EF4-FFF2-40B4-BE49-F238E27FC236}">
                <a16:creationId xmlns:a16="http://schemas.microsoft.com/office/drawing/2014/main" id="{2FDC0327-5C78-0D4A-9328-CEB7FC095D01}"/>
              </a:ext>
            </a:extLst>
          </p:cNvPr>
          <p:cNvCxnSpPr>
            <a:cxnSpLocks/>
            <a:stCxn id="59" idx="2"/>
            <a:endCxn id="66" idx="0"/>
          </p:cNvCxnSpPr>
          <p:nvPr/>
        </p:nvCxnSpPr>
        <p:spPr>
          <a:xfrm flipH="1">
            <a:off x="3589073" y="2452906"/>
            <a:ext cx="794456"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94" name="Straight Connector 93">
            <a:extLst>
              <a:ext uri="{FF2B5EF4-FFF2-40B4-BE49-F238E27FC236}">
                <a16:creationId xmlns:a16="http://schemas.microsoft.com/office/drawing/2014/main" id="{8760DF90-3DDE-B044-8D86-EDF6DD5690BF}"/>
              </a:ext>
            </a:extLst>
          </p:cNvPr>
          <p:cNvCxnSpPr>
            <a:cxnSpLocks/>
          </p:cNvCxnSpPr>
          <p:nvPr/>
        </p:nvCxnSpPr>
        <p:spPr>
          <a:xfrm flipH="1">
            <a:off x="2794618" y="2452970"/>
            <a:ext cx="794455"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95" name="Straight Connector 94">
            <a:extLst>
              <a:ext uri="{FF2B5EF4-FFF2-40B4-BE49-F238E27FC236}">
                <a16:creationId xmlns:a16="http://schemas.microsoft.com/office/drawing/2014/main" id="{D3813EEE-580F-2440-ABAF-AAB688063CE4}"/>
              </a:ext>
            </a:extLst>
          </p:cNvPr>
          <p:cNvCxnSpPr>
            <a:cxnSpLocks/>
          </p:cNvCxnSpPr>
          <p:nvPr/>
        </p:nvCxnSpPr>
        <p:spPr>
          <a:xfrm flipH="1">
            <a:off x="2000163" y="2452970"/>
            <a:ext cx="794455"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96" name="Straight Connector 95">
            <a:extLst>
              <a:ext uri="{FF2B5EF4-FFF2-40B4-BE49-F238E27FC236}">
                <a16:creationId xmlns:a16="http://schemas.microsoft.com/office/drawing/2014/main" id="{144571A3-058C-0640-B447-9CC750E36C0F}"/>
              </a:ext>
            </a:extLst>
          </p:cNvPr>
          <p:cNvCxnSpPr>
            <a:cxnSpLocks/>
            <a:endCxn id="65" idx="0"/>
          </p:cNvCxnSpPr>
          <p:nvPr/>
        </p:nvCxnSpPr>
        <p:spPr>
          <a:xfrm>
            <a:off x="2000163" y="2452970"/>
            <a:ext cx="794455"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97" name="Straight Connector 96">
            <a:extLst>
              <a:ext uri="{FF2B5EF4-FFF2-40B4-BE49-F238E27FC236}">
                <a16:creationId xmlns:a16="http://schemas.microsoft.com/office/drawing/2014/main" id="{F8880FD0-018C-6D46-8B92-B08369612056}"/>
              </a:ext>
            </a:extLst>
          </p:cNvPr>
          <p:cNvCxnSpPr>
            <a:cxnSpLocks/>
            <a:stCxn id="64" idx="2"/>
          </p:cNvCxnSpPr>
          <p:nvPr/>
        </p:nvCxnSpPr>
        <p:spPr>
          <a:xfrm>
            <a:off x="2000163" y="3160675"/>
            <a:ext cx="794454" cy="374365"/>
          </a:xfrm>
          <a:prstGeom prst="line">
            <a:avLst/>
          </a:prstGeom>
        </p:spPr>
        <p:style>
          <a:lnRef idx="2">
            <a:schemeClr val="accent1"/>
          </a:lnRef>
          <a:fillRef idx="0">
            <a:schemeClr val="accent1"/>
          </a:fillRef>
          <a:effectRef idx="1">
            <a:schemeClr val="accent1"/>
          </a:effectRef>
          <a:fontRef idx="minor">
            <a:schemeClr val="tx1"/>
          </a:fontRef>
        </p:style>
      </p:cxnSp>
      <p:cxnSp>
        <p:nvCxnSpPr>
          <p:cNvPr id="98" name="Straight Connector 97">
            <a:extLst>
              <a:ext uri="{FF2B5EF4-FFF2-40B4-BE49-F238E27FC236}">
                <a16:creationId xmlns:a16="http://schemas.microsoft.com/office/drawing/2014/main" id="{596ED606-FFD1-9A44-8AD6-FDF1BA640DE4}"/>
              </a:ext>
            </a:extLst>
          </p:cNvPr>
          <p:cNvCxnSpPr>
            <a:cxnSpLocks/>
            <a:stCxn id="64" idx="2"/>
            <a:endCxn id="72" idx="0"/>
          </p:cNvCxnSpPr>
          <p:nvPr/>
        </p:nvCxnSpPr>
        <p:spPr>
          <a:xfrm>
            <a:off x="2000163" y="3160675"/>
            <a:ext cx="0" cy="370132"/>
          </a:xfrm>
          <a:prstGeom prst="line">
            <a:avLst/>
          </a:prstGeom>
        </p:spPr>
        <p:style>
          <a:lnRef idx="2">
            <a:schemeClr val="accent1"/>
          </a:lnRef>
          <a:fillRef idx="0">
            <a:schemeClr val="accent1"/>
          </a:fillRef>
          <a:effectRef idx="1">
            <a:schemeClr val="accent1"/>
          </a:effectRef>
          <a:fontRef idx="minor">
            <a:schemeClr val="tx1"/>
          </a:fontRef>
        </p:style>
      </p:cxnSp>
      <p:cxnSp>
        <p:nvCxnSpPr>
          <p:cNvPr id="99" name="Straight Connector 98">
            <a:extLst>
              <a:ext uri="{FF2B5EF4-FFF2-40B4-BE49-F238E27FC236}">
                <a16:creationId xmlns:a16="http://schemas.microsoft.com/office/drawing/2014/main" id="{16C03237-0EC4-9B4A-A51A-F318F934EF35}"/>
              </a:ext>
            </a:extLst>
          </p:cNvPr>
          <p:cNvCxnSpPr>
            <a:cxnSpLocks/>
            <a:stCxn id="64" idx="2"/>
            <a:endCxn id="74" idx="0"/>
          </p:cNvCxnSpPr>
          <p:nvPr/>
        </p:nvCxnSpPr>
        <p:spPr>
          <a:xfrm>
            <a:off x="2000163" y="3160675"/>
            <a:ext cx="1588910" cy="36589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0" name="Straight Connector 99">
            <a:extLst>
              <a:ext uri="{FF2B5EF4-FFF2-40B4-BE49-F238E27FC236}">
                <a16:creationId xmlns:a16="http://schemas.microsoft.com/office/drawing/2014/main" id="{1F70A007-67AE-E041-951F-924DE34DA292}"/>
              </a:ext>
            </a:extLst>
          </p:cNvPr>
          <p:cNvCxnSpPr>
            <a:cxnSpLocks/>
            <a:endCxn id="75" idx="0"/>
          </p:cNvCxnSpPr>
          <p:nvPr/>
        </p:nvCxnSpPr>
        <p:spPr>
          <a:xfrm>
            <a:off x="2000163" y="3152273"/>
            <a:ext cx="2383366" cy="3743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1" name="Straight Connector 100">
            <a:extLst>
              <a:ext uri="{FF2B5EF4-FFF2-40B4-BE49-F238E27FC236}">
                <a16:creationId xmlns:a16="http://schemas.microsoft.com/office/drawing/2014/main" id="{8C664D7A-07EC-3649-95C3-23734AEDA8AC}"/>
              </a:ext>
            </a:extLst>
          </p:cNvPr>
          <p:cNvCxnSpPr>
            <a:cxnSpLocks/>
            <a:endCxn id="76" idx="0"/>
          </p:cNvCxnSpPr>
          <p:nvPr/>
        </p:nvCxnSpPr>
        <p:spPr>
          <a:xfrm>
            <a:off x="2000162" y="3193103"/>
            <a:ext cx="3177822" cy="338771"/>
          </a:xfrm>
          <a:prstGeom prst="line">
            <a:avLst/>
          </a:prstGeom>
        </p:spPr>
        <p:style>
          <a:lnRef idx="2">
            <a:schemeClr val="accent1"/>
          </a:lnRef>
          <a:fillRef idx="0">
            <a:schemeClr val="accent1"/>
          </a:fillRef>
          <a:effectRef idx="1">
            <a:schemeClr val="accent1"/>
          </a:effectRef>
          <a:fontRef idx="minor">
            <a:schemeClr val="tx1"/>
          </a:fontRef>
        </p:style>
      </p:cxnSp>
      <p:cxnSp>
        <p:nvCxnSpPr>
          <p:cNvPr id="102" name="Straight Connector 101">
            <a:extLst>
              <a:ext uri="{FF2B5EF4-FFF2-40B4-BE49-F238E27FC236}">
                <a16:creationId xmlns:a16="http://schemas.microsoft.com/office/drawing/2014/main" id="{634D4E10-F2A3-554A-B3F4-9871B794BE6D}"/>
              </a:ext>
            </a:extLst>
          </p:cNvPr>
          <p:cNvCxnSpPr>
            <a:cxnSpLocks/>
            <a:stCxn id="65" idx="2"/>
            <a:endCxn id="73" idx="0"/>
          </p:cNvCxnSpPr>
          <p:nvPr/>
        </p:nvCxnSpPr>
        <p:spPr>
          <a:xfrm>
            <a:off x="2794618" y="3156442"/>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03" name="Straight Connector 102">
            <a:extLst>
              <a:ext uri="{FF2B5EF4-FFF2-40B4-BE49-F238E27FC236}">
                <a16:creationId xmlns:a16="http://schemas.microsoft.com/office/drawing/2014/main" id="{C49E795F-EA08-1A40-85B8-30ABB4C09AAD}"/>
              </a:ext>
            </a:extLst>
          </p:cNvPr>
          <p:cNvCxnSpPr>
            <a:cxnSpLocks/>
          </p:cNvCxnSpPr>
          <p:nvPr/>
        </p:nvCxnSpPr>
        <p:spPr>
          <a:xfrm>
            <a:off x="3589073" y="3164973"/>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4" name="Straight Connector 103">
            <a:extLst>
              <a:ext uri="{FF2B5EF4-FFF2-40B4-BE49-F238E27FC236}">
                <a16:creationId xmlns:a16="http://schemas.microsoft.com/office/drawing/2014/main" id="{E7DE9716-8895-CD43-80F1-EFC9D5B1966D}"/>
              </a:ext>
            </a:extLst>
          </p:cNvPr>
          <p:cNvCxnSpPr>
            <a:cxnSpLocks/>
          </p:cNvCxnSpPr>
          <p:nvPr/>
        </p:nvCxnSpPr>
        <p:spPr>
          <a:xfrm>
            <a:off x="4385556" y="3154390"/>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5" name="Straight Connector 104">
            <a:extLst>
              <a:ext uri="{FF2B5EF4-FFF2-40B4-BE49-F238E27FC236}">
                <a16:creationId xmlns:a16="http://schemas.microsoft.com/office/drawing/2014/main" id="{8E4D40CB-5502-564D-A583-F8F09FD4F530}"/>
              </a:ext>
            </a:extLst>
          </p:cNvPr>
          <p:cNvCxnSpPr>
            <a:cxnSpLocks/>
          </p:cNvCxnSpPr>
          <p:nvPr/>
        </p:nvCxnSpPr>
        <p:spPr>
          <a:xfrm>
            <a:off x="5177983" y="3173440"/>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6" name="Straight Connector 105">
            <a:extLst>
              <a:ext uri="{FF2B5EF4-FFF2-40B4-BE49-F238E27FC236}">
                <a16:creationId xmlns:a16="http://schemas.microsoft.com/office/drawing/2014/main" id="{2CAEF30E-98E0-9F4E-ACE6-B581F0EBE443}"/>
              </a:ext>
            </a:extLst>
          </p:cNvPr>
          <p:cNvCxnSpPr>
            <a:cxnSpLocks/>
          </p:cNvCxnSpPr>
          <p:nvPr/>
        </p:nvCxnSpPr>
        <p:spPr>
          <a:xfrm>
            <a:off x="5972439" y="3173440"/>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7" name="Straight Connector 106">
            <a:extLst>
              <a:ext uri="{FF2B5EF4-FFF2-40B4-BE49-F238E27FC236}">
                <a16:creationId xmlns:a16="http://schemas.microsoft.com/office/drawing/2014/main" id="{0DB5D27E-7117-4640-9A41-3CCDCF585DD4}"/>
              </a:ext>
            </a:extLst>
          </p:cNvPr>
          <p:cNvCxnSpPr>
            <a:cxnSpLocks/>
          </p:cNvCxnSpPr>
          <p:nvPr/>
        </p:nvCxnSpPr>
        <p:spPr>
          <a:xfrm>
            <a:off x="6766894" y="3160740"/>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8" name="Straight Connector 107">
            <a:extLst>
              <a:ext uri="{FF2B5EF4-FFF2-40B4-BE49-F238E27FC236}">
                <a16:creationId xmlns:a16="http://schemas.microsoft.com/office/drawing/2014/main" id="{2EBBDA19-FCFA-C945-8071-8691D1D59A1B}"/>
              </a:ext>
            </a:extLst>
          </p:cNvPr>
          <p:cNvCxnSpPr>
            <a:cxnSpLocks/>
          </p:cNvCxnSpPr>
          <p:nvPr/>
        </p:nvCxnSpPr>
        <p:spPr>
          <a:xfrm>
            <a:off x="7561350" y="3160740"/>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9" name="Straight Connector 108">
            <a:extLst>
              <a:ext uri="{FF2B5EF4-FFF2-40B4-BE49-F238E27FC236}">
                <a16:creationId xmlns:a16="http://schemas.microsoft.com/office/drawing/2014/main" id="{6B32D841-4DBC-7B49-A209-D39DC75A0BF1}"/>
              </a:ext>
            </a:extLst>
          </p:cNvPr>
          <p:cNvCxnSpPr>
            <a:cxnSpLocks/>
            <a:stCxn id="55" idx="2"/>
            <a:endCxn id="63" idx="0"/>
          </p:cNvCxnSpPr>
          <p:nvPr/>
        </p:nvCxnSpPr>
        <p:spPr>
          <a:xfrm>
            <a:off x="7561351" y="1754671"/>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10" name="Straight Connector 109">
            <a:extLst>
              <a:ext uri="{FF2B5EF4-FFF2-40B4-BE49-F238E27FC236}">
                <a16:creationId xmlns:a16="http://schemas.microsoft.com/office/drawing/2014/main" id="{810FE7AD-42F3-F345-A3A9-ED1873A57E1E}"/>
              </a:ext>
            </a:extLst>
          </p:cNvPr>
          <p:cNvCxnSpPr>
            <a:cxnSpLocks/>
            <a:stCxn id="54" idx="2"/>
            <a:endCxn id="62" idx="0"/>
          </p:cNvCxnSpPr>
          <p:nvPr/>
        </p:nvCxnSpPr>
        <p:spPr>
          <a:xfrm>
            <a:off x="6766895" y="1754671"/>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11" name="Straight Connector 110">
            <a:extLst>
              <a:ext uri="{FF2B5EF4-FFF2-40B4-BE49-F238E27FC236}">
                <a16:creationId xmlns:a16="http://schemas.microsoft.com/office/drawing/2014/main" id="{6FBDA2D1-2530-744A-B00C-62B441EFA73C}"/>
              </a:ext>
            </a:extLst>
          </p:cNvPr>
          <p:cNvCxnSpPr>
            <a:cxnSpLocks/>
            <a:stCxn id="55" idx="1"/>
            <a:endCxn id="54" idx="3"/>
          </p:cNvCxnSpPr>
          <p:nvPr/>
        </p:nvCxnSpPr>
        <p:spPr>
          <a:xfrm flipH="1">
            <a:off x="7027950" y="1587969"/>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2" name="Straight Connector 111">
            <a:extLst>
              <a:ext uri="{FF2B5EF4-FFF2-40B4-BE49-F238E27FC236}">
                <a16:creationId xmlns:a16="http://schemas.microsoft.com/office/drawing/2014/main" id="{560BA233-4278-7842-9B6D-1EEC3AB92C32}"/>
              </a:ext>
            </a:extLst>
          </p:cNvPr>
          <p:cNvCxnSpPr>
            <a:cxnSpLocks/>
            <a:stCxn id="63" idx="1"/>
            <a:endCxn id="62" idx="3"/>
          </p:cNvCxnSpPr>
          <p:nvPr/>
        </p:nvCxnSpPr>
        <p:spPr>
          <a:xfrm flipH="1">
            <a:off x="7027950" y="2291505"/>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3" name="Straight Connector 112">
            <a:extLst>
              <a:ext uri="{FF2B5EF4-FFF2-40B4-BE49-F238E27FC236}">
                <a16:creationId xmlns:a16="http://schemas.microsoft.com/office/drawing/2014/main" id="{F587E093-B122-7B42-A05C-CFBF17CA9346}"/>
              </a:ext>
            </a:extLst>
          </p:cNvPr>
          <p:cNvCxnSpPr>
            <a:cxnSpLocks/>
          </p:cNvCxnSpPr>
          <p:nvPr/>
        </p:nvCxnSpPr>
        <p:spPr>
          <a:xfrm flipH="1">
            <a:off x="7027950" y="2995073"/>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4" name="Straight Connector 113">
            <a:extLst>
              <a:ext uri="{FF2B5EF4-FFF2-40B4-BE49-F238E27FC236}">
                <a16:creationId xmlns:a16="http://schemas.microsoft.com/office/drawing/2014/main" id="{F5A0074B-8320-C948-B801-A556AD7CD9D9}"/>
              </a:ext>
            </a:extLst>
          </p:cNvPr>
          <p:cNvCxnSpPr>
            <a:cxnSpLocks/>
          </p:cNvCxnSpPr>
          <p:nvPr/>
        </p:nvCxnSpPr>
        <p:spPr>
          <a:xfrm flipH="1">
            <a:off x="6233495" y="1582699"/>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5" name="Straight Connector 114">
            <a:extLst>
              <a:ext uri="{FF2B5EF4-FFF2-40B4-BE49-F238E27FC236}">
                <a16:creationId xmlns:a16="http://schemas.microsoft.com/office/drawing/2014/main" id="{6B2FA80B-EDF0-4945-9CED-FBE4AF1D9C6F}"/>
              </a:ext>
            </a:extLst>
          </p:cNvPr>
          <p:cNvCxnSpPr>
            <a:cxnSpLocks/>
          </p:cNvCxnSpPr>
          <p:nvPr/>
        </p:nvCxnSpPr>
        <p:spPr>
          <a:xfrm flipH="1">
            <a:off x="5439039" y="1595332"/>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6" name="Straight Connector 115">
            <a:extLst>
              <a:ext uri="{FF2B5EF4-FFF2-40B4-BE49-F238E27FC236}">
                <a16:creationId xmlns:a16="http://schemas.microsoft.com/office/drawing/2014/main" id="{EE9F09AF-D5F8-5D45-B450-A7D6CA845646}"/>
              </a:ext>
            </a:extLst>
          </p:cNvPr>
          <p:cNvCxnSpPr>
            <a:cxnSpLocks/>
          </p:cNvCxnSpPr>
          <p:nvPr/>
        </p:nvCxnSpPr>
        <p:spPr>
          <a:xfrm flipH="1">
            <a:off x="4644583" y="1607965"/>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7" name="Straight Connector 116">
            <a:extLst>
              <a:ext uri="{FF2B5EF4-FFF2-40B4-BE49-F238E27FC236}">
                <a16:creationId xmlns:a16="http://schemas.microsoft.com/office/drawing/2014/main" id="{D68AE0FC-5EC5-2A4E-A2DA-F2B801F83502}"/>
              </a:ext>
            </a:extLst>
          </p:cNvPr>
          <p:cNvCxnSpPr>
            <a:cxnSpLocks/>
            <a:stCxn id="60" idx="0"/>
            <a:endCxn id="17" idx="2"/>
          </p:cNvCxnSpPr>
          <p:nvPr/>
        </p:nvCxnSpPr>
        <p:spPr>
          <a:xfrm flipV="1">
            <a:off x="5177984" y="1754671"/>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18" name="Straight Connector 117">
            <a:extLst>
              <a:ext uri="{FF2B5EF4-FFF2-40B4-BE49-F238E27FC236}">
                <a16:creationId xmlns:a16="http://schemas.microsoft.com/office/drawing/2014/main" id="{62CA7CAB-2443-C547-95B4-E7957B0F76AC}"/>
              </a:ext>
            </a:extLst>
          </p:cNvPr>
          <p:cNvCxnSpPr>
            <a:cxnSpLocks/>
            <a:stCxn id="61" idx="0"/>
            <a:endCxn id="53" idx="2"/>
          </p:cNvCxnSpPr>
          <p:nvPr/>
        </p:nvCxnSpPr>
        <p:spPr>
          <a:xfrm flipV="1">
            <a:off x="5972440" y="1754671"/>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19" name="Straight Connector 118">
            <a:extLst>
              <a:ext uri="{FF2B5EF4-FFF2-40B4-BE49-F238E27FC236}">
                <a16:creationId xmlns:a16="http://schemas.microsoft.com/office/drawing/2014/main" id="{76323157-5CFA-6D4A-8357-1CC425F0A7CE}"/>
              </a:ext>
            </a:extLst>
          </p:cNvPr>
          <p:cNvCxnSpPr>
            <a:cxnSpLocks/>
            <a:stCxn id="61" idx="2"/>
            <a:endCxn id="69" idx="0"/>
          </p:cNvCxnSpPr>
          <p:nvPr/>
        </p:nvCxnSpPr>
        <p:spPr>
          <a:xfrm>
            <a:off x="5972440" y="2458207"/>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20" name="Straight Connector 119">
            <a:extLst>
              <a:ext uri="{FF2B5EF4-FFF2-40B4-BE49-F238E27FC236}">
                <a16:creationId xmlns:a16="http://schemas.microsoft.com/office/drawing/2014/main" id="{D0C094A8-BC8E-1A4B-9B5C-996D1608E08C}"/>
              </a:ext>
            </a:extLst>
          </p:cNvPr>
          <p:cNvCxnSpPr>
            <a:cxnSpLocks/>
            <a:stCxn id="62" idx="2"/>
            <a:endCxn id="70" idx="0"/>
          </p:cNvCxnSpPr>
          <p:nvPr/>
        </p:nvCxnSpPr>
        <p:spPr>
          <a:xfrm>
            <a:off x="6766895" y="2458207"/>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24" name="Straight Connector 123">
            <a:extLst>
              <a:ext uri="{FF2B5EF4-FFF2-40B4-BE49-F238E27FC236}">
                <a16:creationId xmlns:a16="http://schemas.microsoft.com/office/drawing/2014/main" id="{0BA1A0D6-CAC3-5E4F-8BAB-BEBD896501B4}"/>
              </a:ext>
            </a:extLst>
          </p:cNvPr>
          <p:cNvCxnSpPr>
            <a:cxnSpLocks/>
          </p:cNvCxnSpPr>
          <p:nvPr/>
        </p:nvCxnSpPr>
        <p:spPr>
          <a:xfrm>
            <a:off x="2000162" y="3864276"/>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25" name="Straight Connector 124">
            <a:extLst>
              <a:ext uri="{FF2B5EF4-FFF2-40B4-BE49-F238E27FC236}">
                <a16:creationId xmlns:a16="http://schemas.microsoft.com/office/drawing/2014/main" id="{AA284FC7-CF08-6F4C-A406-65F19FE15EE6}"/>
              </a:ext>
            </a:extLst>
          </p:cNvPr>
          <p:cNvCxnSpPr>
            <a:cxnSpLocks/>
          </p:cNvCxnSpPr>
          <p:nvPr/>
        </p:nvCxnSpPr>
        <p:spPr>
          <a:xfrm>
            <a:off x="2804053" y="3860042"/>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26" name="Straight Connector 125">
            <a:extLst>
              <a:ext uri="{FF2B5EF4-FFF2-40B4-BE49-F238E27FC236}">
                <a16:creationId xmlns:a16="http://schemas.microsoft.com/office/drawing/2014/main" id="{2EC508A4-DDD1-C247-9EFF-178294F01839}"/>
              </a:ext>
            </a:extLst>
          </p:cNvPr>
          <p:cNvCxnSpPr>
            <a:cxnSpLocks/>
            <a:stCxn id="72" idx="3"/>
            <a:endCxn id="73" idx="1"/>
          </p:cNvCxnSpPr>
          <p:nvPr/>
        </p:nvCxnSpPr>
        <p:spPr>
          <a:xfrm flipV="1">
            <a:off x="2261218" y="3693276"/>
            <a:ext cx="272344" cy="4234"/>
          </a:xfrm>
          <a:prstGeom prst="line">
            <a:avLst/>
          </a:prstGeom>
        </p:spPr>
        <p:style>
          <a:lnRef idx="2">
            <a:schemeClr val="accent1"/>
          </a:lnRef>
          <a:fillRef idx="0">
            <a:schemeClr val="accent1"/>
          </a:fillRef>
          <a:effectRef idx="1">
            <a:schemeClr val="accent1"/>
          </a:effectRef>
          <a:fontRef idx="minor">
            <a:schemeClr val="tx1"/>
          </a:fontRef>
        </p:style>
      </p:cxnSp>
      <p:cxnSp>
        <p:nvCxnSpPr>
          <p:cNvPr id="129" name="Straight Connector 128">
            <a:extLst>
              <a:ext uri="{FF2B5EF4-FFF2-40B4-BE49-F238E27FC236}">
                <a16:creationId xmlns:a16="http://schemas.microsoft.com/office/drawing/2014/main" id="{AEF1DA1C-BC8D-4B40-890C-78EC7E0CF4DF}"/>
              </a:ext>
            </a:extLst>
          </p:cNvPr>
          <p:cNvCxnSpPr>
            <a:cxnSpLocks/>
          </p:cNvCxnSpPr>
          <p:nvPr/>
        </p:nvCxnSpPr>
        <p:spPr>
          <a:xfrm flipV="1">
            <a:off x="3865253" y="3697748"/>
            <a:ext cx="272345"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130" name="Straight Connector 129">
            <a:extLst>
              <a:ext uri="{FF2B5EF4-FFF2-40B4-BE49-F238E27FC236}">
                <a16:creationId xmlns:a16="http://schemas.microsoft.com/office/drawing/2014/main" id="{B4DFE93F-0B68-124B-B1A8-77F1C442CD1B}"/>
              </a:ext>
            </a:extLst>
          </p:cNvPr>
          <p:cNvCxnSpPr>
            <a:cxnSpLocks/>
            <a:stCxn id="74" idx="2"/>
            <a:endCxn id="82" idx="0"/>
          </p:cNvCxnSpPr>
          <p:nvPr/>
        </p:nvCxnSpPr>
        <p:spPr>
          <a:xfrm>
            <a:off x="3589073" y="3859978"/>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34" name="Straight Connector 133">
            <a:extLst>
              <a:ext uri="{FF2B5EF4-FFF2-40B4-BE49-F238E27FC236}">
                <a16:creationId xmlns:a16="http://schemas.microsoft.com/office/drawing/2014/main" id="{8F2C19E1-DE9B-A845-B5CD-1DCB56DD3EEE}"/>
              </a:ext>
            </a:extLst>
          </p:cNvPr>
          <p:cNvCxnSpPr>
            <a:cxnSpLocks/>
            <a:stCxn id="75" idx="2"/>
            <a:endCxn id="83" idx="0"/>
          </p:cNvCxnSpPr>
          <p:nvPr/>
        </p:nvCxnSpPr>
        <p:spPr>
          <a:xfrm>
            <a:off x="4383529" y="3859978"/>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37" name="Straight Connector 136">
            <a:extLst>
              <a:ext uri="{FF2B5EF4-FFF2-40B4-BE49-F238E27FC236}">
                <a16:creationId xmlns:a16="http://schemas.microsoft.com/office/drawing/2014/main" id="{ECFAF219-3195-DD4E-88C2-67C90D23E309}"/>
              </a:ext>
            </a:extLst>
          </p:cNvPr>
          <p:cNvCxnSpPr>
            <a:cxnSpLocks/>
            <a:stCxn id="82" idx="3"/>
            <a:endCxn id="83" idx="1"/>
          </p:cNvCxnSpPr>
          <p:nvPr/>
        </p:nvCxnSpPr>
        <p:spPr>
          <a:xfrm>
            <a:off x="3850128" y="4396812"/>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0" name="Straight Connector 139">
            <a:extLst>
              <a:ext uri="{FF2B5EF4-FFF2-40B4-BE49-F238E27FC236}">
                <a16:creationId xmlns:a16="http://schemas.microsoft.com/office/drawing/2014/main" id="{F7EA10A1-F792-DA4B-8AB9-169C3CEEAEC4}"/>
              </a:ext>
            </a:extLst>
          </p:cNvPr>
          <p:cNvCxnSpPr>
            <a:cxnSpLocks/>
          </p:cNvCxnSpPr>
          <p:nvPr/>
        </p:nvCxnSpPr>
        <p:spPr>
          <a:xfrm>
            <a:off x="2261217" y="4419823"/>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5" name="Straight Connector 144">
            <a:extLst>
              <a:ext uri="{FF2B5EF4-FFF2-40B4-BE49-F238E27FC236}">
                <a16:creationId xmlns:a16="http://schemas.microsoft.com/office/drawing/2014/main" id="{3C83E55D-49E0-314F-AAF0-6997996CBD52}"/>
              </a:ext>
            </a:extLst>
          </p:cNvPr>
          <p:cNvCxnSpPr>
            <a:cxnSpLocks/>
          </p:cNvCxnSpPr>
          <p:nvPr/>
        </p:nvCxnSpPr>
        <p:spPr>
          <a:xfrm>
            <a:off x="5972703" y="3864276"/>
            <a:ext cx="0" cy="3700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46" name="Straight Connector 145">
            <a:extLst>
              <a:ext uri="{FF2B5EF4-FFF2-40B4-BE49-F238E27FC236}">
                <a16:creationId xmlns:a16="http://schemas.microsoft.com/office/drawing/2014/main" id="{0A656372-9176-3B4F-8635-61D913EAB0F0}"/>
              </a:ext>
            </a:extLst>
          </p:cNvPr>
          <p:cNvCxnSpPr>
            <a:cxnSpLocks/>
            <a:stCxn id="85" idx="3"/>
            <a:endCxn id="86" idx="1"/>
          </p:cNvCxnSpPr>
          <p:nvPr/>
        </p:nvCxnSpPr>
        <p:spPr>
          <a:xfrm>
            <a:off x="6233495" y="4402113"/>
            <a:ext cx="27234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9" name="Straight Connector 148">
            <a:extLst>
              <a:ext uri="{FF2B5EF4-FFF2-40B4-BE49-F238E27FC236}">
                <a16:creationId xmlns:a16="http://schemas.microsoft.com/office/drawing/2014/main" id="{5DA3B806-5544-9543-87A8-851677296EB7}"/>
              </a:ext>
            </a:extLst>
          </p:cNvPr>
          <p:cNvCxnSpPr>
            <a:cxnSpLocks/>
          </p:cNvCxnSpPr>
          <p:nvPr/>
        </p:nvCxnSpPr>
        <p:spPr>
          <a:xfrm>
            <a:off x="7038533" y="4425887"/>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0" name="Straight Connector 149">
            <a:extLst>
              <a:ext uri="{FF2B5EF4-FFF2-40B4-BE49-F238E27FC236}">
                <a16:creationId xmlns:a16="http://schemas.microsoft.com/office/drawing/2014/main" id="{77D4F3F0-2081-1247-829E-410336A2428D}"/>
              </a:ext>
            </a:extLst>
          </p:cNvPr>
          <p:cNvCxnSpPr>
            <a:cxnSpLocks/>
          </p:cNvCxnSpPr>
          <p:nvPr/>
        </p:nvCxnSpPr>
        <p:spPr>
          <a:xfrm>
            <a:off x="4657193" y="4396844"/>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1" name="Straight Connector 150">
            <a:extLst>
              <a:ext uri="{FF2B5EF4-FFF2-40B4-BE49-F238E27FC236}">
                <a16:creationId xmlns:a16="http://schemas.microsoft.com/office/drawing/2014/main" id="{127EB900-93E2-354E-96AF-B2F90BCE0708}"/>
              </a:ext>
            </a:extLst>
          </p:cNvPr>
          <p:cNvCxnSpPr>
            <a:cxnSpLocks/>
            <a:stCxn id="76" idx="2"/>
            <a:endCxn id="84" idx="0"/>
          </p:cNvCxnSpPr>
          <p:nvPr/>
        </p:nvCxnSpPr>
        <p:spPr>
          <a:xfrm>
            <a:off x="5177984" y="3865279"/>
            <a:ext cx="0" cy="3701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54" name="Straight Connector 153">
            <a:extLst>
              <a:ext uri="{FF2B5EF4-FFF2-40B4-BE49-F238E27FC236}">
                <a16:creationId xmlns:a16="http://schemas.microsoft.com/office/drawing/2014/main" id="{C9D7C475-5530-F442-87B3-B96726F5F6E7}"/>
              </a:ext>
            </a:extLst>
          </p:cNvPr>
          <p:cNvCxnSpPr>
            <a:cxnSpLocks/>
          </p:cNvCxnSpPr>
          <p:nvPr/>
        </p:nvCxnSpPr>
        <p:spPr>
          <a:xfrm>
            <a:off x="7020715" y="3707799"/>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5" name="Straight Connector 154">
            <a:extLst>
              <a:ext uri="{FF2B5EF4-FFF2-40B4-BE49-F238E27FC236}">
                <a16:creationId xmlns:a16="http://schemas.microsoft.com/office/drawing/2014/main" id="{CBA036F8-F871-F846-9A60-834DF15268ED}"/>
              </a:ext>
            </a:extLst>
          </p:cNvPr>
          <p:cNvCxnSpPr>
            <a:cxnSpLocks/>
          </p:cNvCxnSpPr>
          <p:nvPr/>
        </p:nvCxnSpPr>
        <p:spPr>
          <a:xfrm>
            <a:off x="6233494" y="3707799"/>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7" name="Straight Connector 156">
            <a:extLst>
              <a:ext uri="{FF2B5EF4-FFF2-40B4-BE49-F238E27FC236}">
                <a16:creationId xmlns:a16="http://schemas.microsoft.com/office/drawing/2014/main" id="{A6AC4051-76AB-AB4F-A408-0C38641415F4}"/>
              </a:ext>
            </a:extLst>
          </p:cNvPr>
          <p:cNvCxnSpPr>
            <a:cxnSpLocks/>
          </p:cNvCxnSpPr>
          <p:nvPr/>
        </p:nvCxnSpPr>
        <p:spPr>
          <a:xfrm>
            <a:off x="6233494" y="2996579"/>
            <a:ext cx="2723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8" name="Straight Connector 157">
            <a:extLst>
              <a:ext uri="{FF2B5EF4-FFF2-40B4-BE49-F238E27FC236}">
                <a16:creationId xmlns:a16="http://schemas.microsoft.com/office/drawing/2014/main" id="{869EFEA8-F2CA-8742-B1DC-F9908DD48E01}"/>
              </a:ext>
            </a:extLst>
          </p:cNvPr>
          <p:cNvCxnSpPr>
            <a:cxnSpLocks/>
          </p:cNvCxnSpPr>
          <p:nvPr/>
        </p:nvCxnSpPr>
        <p:spPr>
          <a:xfrm>
            <a:off x="6233494" y="2285358"/>
            <a:ext cx="272345" cy="0"/>
          </a:xfrm>
          <a:prstGeom prst="line">
            <a:avLst/>
          </a:prstGeom>
        </p:spPr>
        <p:style>
          <a:lnRef idx="2">
            <a:schemeClr val="accent1"/>
          </a:lnRef>
          <a:fillRef idx="0">
            <a:schemeClr val="accent1"/>
          </a:fillRef>
          <a:effectRef idx="1">
            <a:schemeClr val="accent1"/>
          </a:effectRef>
          <a:fontRef idx="minor">
            <a:schemeClr val="tx1"/>
          </a:fontRef>
        </p:style>
      </p:cxnSp>
      <p:sp>
        <p:nvSpPr>
          <p:cNvPr id="159" name="Freeform 158">
            <a:extLst>
              <a:ext uri="{FF2B5EF4-FFF2-40B4-BE49-F238E27FC236}">
                <a16:creationId xmlns:a16="http://schemas.microsoft.com/office/drawing/2014/main" id="{355E42B4-EAF1-8742-8F6F-4EE3F90496B8}"/>
              </a:ext>
            </a:extLst>
          </p:cNvPr>
          <p:cNvSpPr/>
          <p:nvPr/>
        </p:nvSpPr>
        <p:spPr>
          <a:xfrm>
            <a:off x="1285874" y="1190625"/>
            <a:ext cx="6315075" cy="3209925"/>
          </a:xfrm>
          <a:custGeom>
            <a:avLst/>
            <a:gdLst>
              <a:gd name="connsiteX0" fmla="*/ 0 w 6315075"/>
              <a:gd name="connsiteY0" fmla="*/ 0 h 3209925"/>
              <a:gd name="connsiteX1" fmla="*/ 364046 w 6315075"/>
              <a:gd name="connsiteY1" fmla="*/ 191357 h 3209925"/>
              <a:gd name="connsiteX2" fmla="*/ 742950 w 6315075"/>
              <a:gd name="connsiteY2" fmla="*/ 390524 h 3209925"/>
              <a:gd name="connsiteX3" fmla="*/ 752855 w 6315075"/>
              <a:gd name="connsiteY3" fmla="*/ 781812 h 3209925"/>
              <a:gd name="connsiteX4" fmla="*/ 761999 w 6315075"/>
              <a:gd name="connsiteY4" fmla="*/ 1143000 h 3209925"/>
              <a:gd name="connsiteX5" fmla="*/ 761999 w 6315075"/>
              <a:gd name="connsiteY5" fmla="*/ 1276349 h 3209925"/>
              <a:gd name="connsiteX6" fmla="*/ 1153287 w 6315075"/>
              <a:gd name="connsiteY6" fmla="*/ 1454657 h 3209925"/>
              <a:gd name="connsiteX7" fmla="*/ 1514475 w 6315075"/>
              <a:gd name="connsiteY7" fmla="*/ 1619249 h 3209925"/>
              <a:gd name="connsiteX8" fmla="*/ 1924050 w 6315075"/>
              <a:gd name="connsiteY8" fmla="*/ 1443037 h 3209925"/>
              <a:gd name="connsiteX9" fmla="*/ 2333624 w 6315075"/>
              <a:gd name="connsiteY9" fmla="*/ 1266824 h 3209925"/>
              <a:gd name="connsiteX10" fmla="*/ 2343150 w 6315075"/>
              <a:gd name="connsiteY10" fmla="*/ 571500 h 3209925"/>
              <a:gd name="connsiteX11" fmla="*/ 2901823 w 6315075"/>
              <a:gd name="connsiteY11" fmla="*/ 696023 h 3209925"/>
              <a:gd name="connsiteX12" fmla="*/ 3460495 w 6315075"/>
              <a:gd name="connsiteY12" fmla="*/ 820546 h 3209925"/>
              <a:gd name="connsiteX13" fmla="*/ 3924299 w 6315075"/>
              <a:gd name="connsiteY13" fmla="*/ 923924 h 3209925"/>
              <a:gd name="connsiteX14" fmla="*/ 3933824 w 6315075"/>
              <a:gd name="connsiteY14" fmla="*/ 419099 h 3209925"/>
              <a:gd name="connsiteX15" fmla="*/ 4341875 w 6315075"/>
              <a:gd name="connsiteY15" fmla="*/ 414241 h 3209925"/>
              <a:gd name="connsiteX16" fmla="*/ 4733924 w 6315075"/>
              <a:gd name="connsiteY16" fmla="*/ 409574 h 3209925"/>
              <a:gd name="connsiteX17" fmla="*/ 4724399 w 6315075"/>
              <a:gd name="connsiteY17" fmla="*/ 3209925 h 3209925"/>
              <a:gd name="connsiteX18" fmla="*/ 4838699 w 6315075"/>
              <a:gd name="connsiteY18" fmla="*/ 3200400 h 3209925"/>
              <a:gd name="connsiteX19" fmla="*/ 5330824 w 6315075"/>
              <a:gd name="connsiteY19" fmla="*/ 3190875 h 3209925"/>
              <a:gd name="connsiteX20" fmla="*/ 5778658 w 6315075"/>
              <a:gd name="connsiteY20" fmla="*/ 3182207 h 3209925"/>
              <a:gd name="connsiteX21" fmla="*/ 6315075 w 6315075"/>
              <a:gd name="connsiteY21" fmla="*/ 3171825 h 3209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315075" h="3209925" extrusionOk="0">
                <a:moveTo>
                  <a:pt x="0" y="0"/>
                </a:moveTo>
                <a:cubicBezTo>
                  <a:pt x="163317" y="70667"/>
                  <a:pt x="233295" y="102735"/>
                  <a:pt x="364046" y="191357"/>
                </a:cubicBezTo>
                <a:cubicBezTo>
                  <a:pt x="494797" y="279979"/>
                  <a:pt x="575668" y="284706"/>
                  <a:pt x="742950" y="390524"/>
                </a:cubicBezTo>
                <a:cubicBezTo>
                  <a:pt x="729785" y="549664"/>
                  <a:pt x="749996" y="606284"/>
                  <a:pt x="752855" y="781812"/>
                </a:cubicBezTo>
                <a:cubicBezTo>
                  <a:pt x="755714" y="957340"/>
                  <a:pt x="769326" y="1035139"/>
                  <a:pt x="761999" y="1143000"/>
                </a:cubicBezTo>
                <a:cubicBezTo>
                  <a:pt x="757555" y="1193894"/>
                  <a:pt x="755740" y="1227751"/>
                  <a:pt x="761999" y="1276349"/>
                </a:cubicBezTo>
                <a:cubicBezTo>
                  <a:pt x="843560" y="1315544"/>
                  <a:pt x="1035668" y="1421638"/>
                  <a:pt x="1153287" y="1454657"/>
                </a:cubicBezTo>
                <a:cubicBezTo>
                  <a:pt x="1270906" y="1487676"/>
                  <a:pt x="1418850" y="1578057"/>
                  <a:pt x="1514475" y="1619249"/>
                </a:cubicBezTo>
                <a:cubicBezTo>
                  <a:pt x="1669452" y="1531845"/>
                  <a:pt x="1787783" y="1486138"/>
                  <a:pt x="1924050" y="1443037"/>
                </a:cubicBezTo>
                <a:cubicBezTo>
                  <a:pt x="2060317" y="1399935"/>
                  <a:pt x="2154769" y="1361348"/>
                  <a:pt x="2333624" y="1266824"/>
                </a:cubicBezTo>
                <a:cubicBezTo>
                  <a:pt x="2369160" y="1042189"/>
                  <a:pt x="2355072" y="919378"/>
                  <a:pt x="2343150" y="571500"/>
                </a:cubicBezTo>
                <a:cubicBezTo>
                  <a:pt x="2602848" y="618054"/>
                  <a:pt x="2786362" y="664806"/>
                  <a:pt x="2901823" y="696023"/>
                </a:cubicBezTo>
                <a:cubicBezTo>
                  <a:pt x="3017284" y="727240"/>
                  <a:pt x="3267537" y="785603"/>
                  <a:pt x="3460495" y="820546"/>
                </a:cubicBezTo>
                <a:cubicBezTo>
                  <a:pt x="3653453" y="855490"/>
                  <a:pt x="3742765" y="886925"/>
                  <a:pt x="3924299" y="923924"/>
                </a:cubicBezTo>
                <a:cubicBezTo>
                  <a:pt x="3905270" y="731984"/>
                  <a:pt x="3939066" y="668778"/>
                  <a:pt x="3933824" y="419099"/>
                </a:cubicBezTo>
                <a:cubicBezTo>
                  <a:pt x="4067362" y="406115"/>
                  <a:pt x="4152799" y="404916"/>
                  <a:pt x="4341875" y="414241"/>
                </a:cubicBezTo>
                <a:cubicBezTo>
                  <a:pt x="4530951" y="423566"/>
                  <a:pt x="4618267" y="404593"/>
                  <a:pt x="4733924" y="409574"/>
                </a:cubicBezTo>
                <a:cubicBezTo>
                  <a:pt x="4872271" y="1259078"/>
                  <a:pt x="4665675" y="2374741"/>
                  <a:pt x="4724399" y="3209925"/>
                </a:cubicBezTo>
                <a:cubicBezTo>
                  <a:pt x="4755487" y="3206621"/>
                  <a:pt x="4788609" y="3207402"/>
                  <a:pt x="4838699" y="3200400"/>
                </a:cubicBezTo>
                <a:cubicBezTo>
                  <a:pt x="5044243" y="3188936"/>
                  <a:pt x="5099891" y="3180187"/>
                  <a:pt x="5330824" y="3190875"/>
                </a:cubicBezTo>
                <a:cubicBezTo>
                  <a:pt x="5561757" y="3201563"/>
                  <a:pt x="5585275" y="3196885"/>
                  <a:pt x="5778658" y="3182207"/>
                </a:cubicBezTo>
                <a:cubicBezTo>
                  <a:pt x="5972041" y="3167529"/>
                  <a:pt x="6187625" y="3148885"/>
                  <a:pt x="6315075" y="3171825"/>
                </a:cubicBezTo>
              </a:path>
            </a:pathLst>
          </a:custGeom>
          <a:noFill/>
          <a:ln w="76200" cap="flat">
            <a:solidFill>
              <a:srgbClr val="FFC000">
                <a:alpha val="66000"/>
              </a:srgbClr>
            </a:solidFill>
            <a:prstDash val="solid"/>
            <a:miter lim="400000"/>
            <a:extLst>
              <a:ext uri="{C807C97D-BFC1-408E-A445-0C87EB9F89A2}">
                <ask:lineSketchStyleProps xmlns:ask="http://schemas.microsoft.com/office/drawing/2018/sketchyshapes" sd="1219033472">
                  <a:custGeom>
                    <a:avLst/>
                    <a:gdLst>
                      <a:gd name="connsiteX0" fmla="*/ 0 w 11226800"/>
                      <a:gd name="connsiteY0" fmla="*/ 0 h 5706533"/>
                      <a:gd name="connsiteX1" fmla="*/ 1320800 w 11226800"/>
                      <a:gd name="connsiteY1" fmla="*/ 694266 h 5706533"/>
                      <a:gd name="connsiteX2" fmla="*/ 1354666 w 11226800"/>
                      <a:gd name="connsiteY2" fmla="*/ 2032000 h 5706533"/>
                      <a:gd name="connsiteX3" fmla="*/ 1354666 w 11226800"/>
                      <a:gd name="connsiteY3" fmla="*/ 2269066 h 5706533"/>
                      <a:gd name="connsiteX4" fmla="*/ 2692400 w 11226800"/>
                      <a:gd name="connsiteY4" fmla="*/ 2878666 h 5706533"/>
                      <a:gd name="connsiteX5" fmla="*/ 4148666 w 11226800"/>
                      <a:gd name="connsiteY5" fmla="*/ 2252133 h 5706533"/>
                      <a:gd name="connsiteX6" fmla="*/ 4165600 w 11226800"/>
                      <a:gd name="connsiteY6" fmla="*/ 1016000 h 5706533"/>
                      <a:gd name="connsiteX7" fmla="*/ 6976533 w 11226800"/>
                      <a:gd name="connsiteY7" fmla="*/ 1642533 h 5706533"/>
                      <a:gd name="connsiteX8" fmla="*/ 6993466 w 11226800"/>
                      <a:gd name="connsiteY8" fmla="*/ 745066 h 5706533"/>
                      <a:gd name="connsiteX9" fmla="*/ 8415866 w 11226800"/>
                      <a:gd name="connsiteY9" fmla="*/ 728133 h 5706533"/>
                      <a:gd name="connsiteX10" fmla="*/ 8398933 w 11226800"/>
                      <a:gd name="connsiteY10" fmla="*/ 5706533 h 5706533"/>
                      <a:gd name="connsiteX11" fmla="*/ 8602133 w 11226800"/>
                      <a:gd name="connsiteY11" fmla="*/ 5689600 h 5706533"/>
                      <a:gd name="connsiteX12" fmla="*/ 11226800 w 11226800"/>
                      <a:gd name="connsiteY12" fmla="*/ 5638800 h 57065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226800" h="5706533">
                        <a:moveTo>
                          <a:pt x="0" y="0"/>
                        </a:moveTo>
                        <a:lnTo>
                          <a:pt x="1320800" y="694266"/>
                        </a:lnTo>
                        <a:lnTo>
                          <a:pt x="1354666" y="2032000"/>
                        </a:lnTo>
                        <a:lnTo>
                          <a:pt x="1354666" y="2269066"/>
                        </a:lnTo>
                        <a:lnTo>
                          <a:pt x="2692400" y="2878666"/>
                        </a:lnTo>
                        <a:lnTo>
                          <a:pt x="4148666" y="2252133"/>
                        </a:lnTo>
                        <a:lnTo>
                          <a:pt x="4165600" y="1016000"/>
                        </a:lnTo>
                        <a:lnTo>
                          <a:pt x="6976533" y="1642533"/>
                        </a:lnTo>
                        <a:lnTo>
                          <a:pt x="6993466" y="745066"/>
                        </a:lnTo>
                        <a:lnTo>
                          <a:pt x="8415866" y="728133"/>
                        </a:lnTo>
                        <a:cubicBezTo>
                          <a:pt x="8410222" y="2387600"/>
                          <a:pt x="8404577" y="4047066"/>
                          <a:pt x="8398933" y="5706533"/>
                        </a:cubicBezTo>
                        <a:lnTo>
                          <a:pt x="8602133" y="5689600"/>
                        </a:lnTo>
                        <a:lnTo>
                          <a:pt x="11226800" y="5638800"/>
                        </a:lnTo>
                      </a:path>
                    </a:pathLst>
                  </a:custGeom>
                  <ask:type>
                    <ask:lineSketchFreehand/>
                  </ask:type>
                </ask:lineSketchStyleProps>
              </a:ext>
            </a:extLst>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1434" tIns="25717" rIns="51434" bIns="25717" numCol="1" spcCol="38100" rtlCol="0" anchor="t">
            <a:noAutofit/>
          </a:bodyPr>
          <a:lstStyle/>
          <a:p>
            <a:pPr defTabSz="514350" fontAlgn="auto" latinLnBrk="1">
              <a:spcBef>
                <a:spcPts val="0"/>
              </a:spcBef>
              <a:spcAft>
                <a:spcPts val="0"/>
              </a:spcAft>
            </a:pPr>
            <a:endParaRPr lang="en-US" sz="1013" dirty="0">
              <a:solidFill>
                <a:srgbClr val="000000"/>
              </a:solidFill>
            </a:endParaRPr>
          </a:p>
        </p:txBody>
      </p:sp>
    </p:spTree>
    <p:extLst>
      <p:ext uri="{BB962C8B-B14F-4D97-AF65-F5344CB8AC3E}">
        <p14:creationId xmlns:p14="http://schemas.microsoft.com/office/powerpoint/2010/main" val="2760866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 name="Straight Arrow Connector 29"/>
          <p:cNvCxnSpPr/>
          <p:nvPr/>
        </p:nvCxnSpPr>
        <p:spPr>
          <a:xfrm>
            <a:off x="1314785" y="3548576"/>
            <a:ext cx="77437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p:nvPr/>
        </p:nvCxnSpPr>
        <p:spPr>
          <a:xfrm flipV="1">
            <a:off x="3196807" y="3323973"/>
            <a:ext cx="1186685" cy="17644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p:nvPr/>
        </p:nvCxnSpPr>
        <p:spPr>
          <a:xfrm>
            <a:off x="5569249" y="3436209"/>
            <a:ext cx="708647" cy="28245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p:nvPr/>
        </p:nvCxnSpPr>
        <p:spPr>
          <a:xfrm>
            <a:off x="7147917" y="3837873"/>
            <a:ext cx="777094" cy="1950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nvGrpSpPr>
          <p:cNvPr id="35" name="Group 34"/>
          <p:cNvGrpSpPr/>
          <p:nvPr/>
        </p:nvGrpSpPr>
        <p:grpSpPr>
          <a:xfrm>
            <a:off x="982878" y="3188527"/>
            <a:ext cx="7356826" cy="1396571"/>
            <a:chOff x="1440388" y="5124530"/>
            <a:chExt cx="11770921" cy="2234514"/>
          </a:xfrm>
        </p:grpSpPr>
        <p:sp>
          <p:nvSpPr>
            <p:cNvPr id="36" name="Can 35"/>
            <p:cNvSpPr/>
            <p:nvPr/>
          </p:nvSpPr>
          <p:spPr>
            <a:xfrm>
              <a:off x="6962465" y="5124530"/>
              <a:ext cx="1678078" cy="573611"/>
            </a:xfrm>
            <a:prstGeom prst="can">
              <a:avLst>
                <a:gd name="adj" fmla="val 50000"/>
              </a:avLst>
            </a:prstGeom>
            <a:solidFill>
              <a:schemeClr val="bg1"/>
            </a:solidFill>
            <a:ln w="28575"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25"/>
            </a:p>
          </p:txBody>
        </p:sp>
        <p:cxnSp>
          <p:nvCxnSpPr>
            <p:cNvPr id="37" name="Straight Connector 36"/>
            <p:cNvCxnSpPr>
              <a:stCxn id="48" idx="6"/>
              <a:endCxn id="39" idx="2"/>
            </p:cNvCxnSpPr>
            <p:nvPr/>
          </p:nvCxnSpPr>
          <p:spPr>
            <a:xfrm>
              <a:off x="1971439" y="5890769"/>
              <a:ext cx="1299701" cy="17124"/>
            </a:xfrm>
            <a:prstGeom prst="line">
              <a:avLst/>
            </a:prstGeom>
            <a:ln w="57150" cmpd="sng">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V="1">
              <a:off x="4583923" y="5518350"/>
              <a:ext cx="2561187" cy="308211"/>
            </a:xfrm>
            <a:prstGeom prst="line">
              <a:avLst/>
            </a:prstGeom>
            <a:ln w="57150" cap="rnd" cmpd="sng">
              <a:solidFill>
                <a:srgbClr val="FF0000"/>
              </a:solidFill>
            </a:ln>
          </p:spPr>
          <p:style>
            <a:lnRef idx="2">
              <a:schemeClr val="accent1"/>
            </a:lnRef>
            <a:fillRef idx="0">
              <a:schemeClr val="accent1"/>
            </a:fillRef>
            <a:effectRef idx="1">
              <a:schemeClr val="accent1"/>
            </a:effectRef>
            <a:fontRef idx="minor">
              <a:schemeClr val="tx1"/>
            </a:fontRef>
          </p:style>
        </p:cxnSp>
        <p:sp>
          <p:nvSpPr>
            <p:cNvPr id="39" name="Can 38"/>
            <p:cNvSpPr/>
            <p:nvPr/>
          </p:nvSpPr>
          <p:spPr>
            <a:xfrm>
              <a:off x="3271140" y="5621087"/>
              <a:ext cx="1678078" cy="573611"/>
            </a:xfrm>
            <a:prstGeom prst="can">
              <a:avLst>
                <a:gd name="adj" fmla="val 50000"/>
              </a:avLst>
            </a:prstGeom>
            <a:solidFill>
              <a:schemeClr val="bg1"/>
            </a:solidFill>
            <a:ln w="28575"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25"/>
            </a:p>
          </p:txBody>
        </p:sp>
        <p:cxnSp>
          <p:nvCxnSpPr>
            <p:cNvPr id="40" name="Straight Connector 39"/>
            <p:cNvCxnSpPr/>
            <p:nvPr/>
          </p:nvCxnSpPr>
          <p:spPr>
            <a:xfrm>
              <a:off x="4205617" y="6059619"/>
              <a:ext cx="1867699" cy="1012618"/>
            </a:xfrm>
            <a:prstGeom prst="line">
              <a:avLst/>
            </a:prstGeom>
            <a:ln w="57150" cap="rnd" cmpd="sng">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a:endCxn id="42" idx="0"/>
            </p:cNvCxnSpPr>
            <p:nvPr/>
          </p:nvCxnSpPr>
          <p:spPr>
            <a:xfrm>
              <a:off x="8217499" y="5518352"/>
              <a:ext cx="2136997" cy="844006"/>
            </a:xfrm>
            <a:prstGeom prst="line">
              <a:avLst/>
            </a:prstGeom>
            <a:ln w="57150" cap="rnd" cmpd="sng">
              <a:solidFill>
                <a:srgbClr val="FF0000"/>
              </a:solidFill>
            </a:ln>
          </p:spPr>
          <p:style>
            <a:lnRef idx="2">
              <a:schemeClr val="accent1"/>
            </a:lnRef>
            <a:fillRef idx="0">
              <a:schemeClr val="accent1"/>
            </a:fillRef>
            <a:effectRef idx="1">
              <a:schemeClr val="accent1"/>
            </a:effectRef>
            <a:fontRef idx="minor">
              <a:schemeClr val="tx1"/>
            </a:fontRef>
          </p:style>
        </p:cxnSp>
        <p:sp>
          <p:nvSpPr>
            <p:cNvPr id="42" name="Can 41"/>
            <p:cNvSpPr/>
            <p:nvPr/>
          </p:nvSpPr>
          <p:spPr>
            <a:xfrm>
              <a:off x="9515455" y="6075553"/>
              <a:ext cx="1678078" cy="573611"/>
            </a:xfrm>
            <a:prstGeom prst="can">
              <a:avLst>
                <a:gd name="adj" fmla="val 50000"/>
              </a:avLst>
            </a:prstGeom>
            <a:solidFill>
              <a:schemeClr val="bg1"/>
            </a:solidFill>
            <a:ln w="28575"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25"/>
            </a:p>
          </p:txBody>
        </p:sp>
        <p:cxnSp>
          <p:nvCxnSpPr>
            <p:cNvPr id="43" name="Straight Connector 42"/>
            <p:cNvCxnSpPr>
              <a:stCxn id="44" idx="4"/>
            </p:cNvCxnSpPr>
            <p:nvPr/>
          </p:nvCxnSpPr>
          <p:spPr>
            <a:xfrm flipV="1">
              <a:off x="7145109" y="6501796"/>
              <a:ext cx="2733850" cy="570443"/>
            </a:xfrm>
            <a:prstGeom prst="line">
              <a:avLst/>
            </a:prstGeom>
            <a:ln w="57150" cap="rnd" cmpd="sng">
              <a:solidFill>
                <a:srgbClr val="FF0000"/>
              </a:solidFill>
            </a:ln>
          </p:spPr>
          <p:style>
            <a:lnRef idx="2">
              <a:schemeClr val="accent1"/>
            </a:lnRef>
            <a:fillRef idx="0">
              <a:schemeClr val="accent1"/>
            </a:fillRef>
            <a:effectRef idx="1">
              <a:schemeClr val="accent1"/>
            </a:effectRef>
            <a:fontRef idx="minor">
              <a:schemeClr val="tx1"/>
            </a:fontRef>
          </p:style>
        </p:cxnSp>
        <p:sp>
          <p:nvSpPr>
            <p:cNvPr id="44" name="Can 43"/>
            <p:cNvSpPr/>
            <p:nvPr/>
          </p:nvSpPr>
          <p:spPr>
            <a:xfrm>
              <a:off x="5467031" y="6785433"/>
              <a:ext cx="1678078" cy="573611"/>
            </a:xfrm>
            <a:prstGeom prst="can">
              <a:avLst>
                <a:gd name="adj" fmla="val 50000"/>
              </a:avLst>
            </a:prstGeom>
            <a:solidFill>
              <a:schemeClr val="bg1"/>
            </a:solidFill>
            <a:ln w="28575"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25"/>
            </a:p>
          </p:txBody>
        </p:sp>
        <p:cxnSp>
          <p:nvCxnSpPr>
            <p:cNvPr id="45" name="Straight Connector 44"/>
            <p:cNvCxnSpPr>
              <a:stCxn id="46" idx="2"/>
              <a:endCxn id="42" idx="4"/>
            </p:cNvCxnSpPr>
            <p:nvPr/>
          </p:nvCxnSpPr>
          <p:spPr>
            <a:xfrm flipH="1" flipV="1">
              <a:off x="11193533" y="6362359"/>
              <a:ext cx="1488288" cy="7446"/>
            </a:xfrm>
            <a:prstGeom prst="line">
              <a:avLst/>
            </a:prstGeom>
            <a:ln w="57150" cap="rnd" cmpd="sng">
              <a:solidFill>
                <a:srgbClr val="FF0000"/>
              </a:solidFill>
            </a:ln>
          </p:spPr>
          <p:style>
            <a:lnRef idx="2">
              <a:schemeClr val="accent1"/>
            </a:lnRef>
            <a:fillRef idx="0">
              <a:schemeClr val="accent1"/>
            </a:fillRef>
            <a:effectRef idx="1">
              <a:schemeClr val="accent1"/>
            </a:effectRef>
            <a:fontRef idx="minor">
              <a:schemeClr val="tx1"/>
            </a:fontRef>
          </p:style>
        </p:cxnSp>
        <p:sp>
          <p:nvSpPr>
            <p:cNvPr id="46" name="Oval 45"/>
            <p:cNvSpPr/>
            <p:nvPr/>
          </p:nvSpPr>
          <p:spPr>
            <a:xfrm>
              <a:off x="12681821" y="6121526"/>
              <a:ext cx="529488" cy="496558"/>
            </a:xfrm>
            <a:prstGeom prst="ellipse">
              <a:avLst/>
            </a:prstGeom>
            <a:solidFill>
              <a:schemeClr val="bg1"/>
            </a:solidFill>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25"/>
            </a:p>
          </p:txBody>
        </p:sp>
        <p:sp>
          <p:nvSpPr>
            <p:cNvPr id="48" name="Oval 47"/>
            <p:cNvSpPr/>
            <p:nvPr/>
          </p:nvSpPr>
          <p:spPr>
            <a:xfrm>
              <a:off x="1440388" y="5642490"/>
              <a:ext cx="531051" cy="496558"/>
            </a:xfrm>
            <a:prstGeom prst="ellipse">
              <a:avLst/>
            </a:prstGeom>
            <a:noFill/>
            <a:ln w="381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744" dirty="0">
                <a:solidFill>
                  <a:srgbClr val="FFFFFF"/>
                </a:solidFill>
              </a:endParaRPr>
            </a:p>
          </p:txBody>
        </p:sp>
      </p:grpSp>
      <p:sp>
        <p:nvSpPr>
          <p:cNvPr id="2" name="Title 1"/>
          <p:cNvSpPr>
            <a:spLocks noGrp="1"/>
          </p:cNvSpPr>
          <p:nvPr>
            <p:ph type="title"/>
          </p:nvPr>
        </p:nvSpPr>
        <p:spPr>
          <a:xfrm>
            <a:off x="892969" y="135731"/>
            <a:ext cx="7358063" cy="1329387"/>
          </a:xfrm>
        </p:spPr>
        <p:txBody>
          <a:bodyPr/>
          <a:lstStyle/>
          <a:p>
            <a:pPr rtl="0" latinLnBrk="1" hangingPunct="0"/>
            <a:r>
              <a:rPr lang="en-US">
                <a:solidFill>
                  <a:srgbClr val="000000"/>
                </a:solidFill>
              </a:rPr>
              <a:t>Routers </a:t>
            </a:r>
            <a:r>
              <a:rPr lang="en-US" dirty="0">
                <a:solidFill>
                  <a:srgbClr val="000000"/>
                </a:solidFill>
              </a:rPr>
              <a:t>forward </a:t>
            </a:r>
            <a:r>
              <a:rPr lang="en-US">
                <a:solidFill>
                  <a:srgbClr val="000000"/>
                </a:solidFill>
              </a:rPr>
              <a:t>packets </a:t>
            </a:r>
            <a:br>
              <a:rPr lang="en-US">
                <a:solidFill>
                  <a:srgbClr val="000000"/>
                </a:solidFill>
              </a:rPr>
            </a:br>
            <a:r>
              <a:rPr lang="en-US" b="1">
                <a:solidFill>
                  <a:srgbClr val="000000"/>
                </a:solidFill>
              </a:rPr>
              <a:t>one </a:t>
            </a:r>
            <a:r>
              <a:rPr lang="en-US" b="1" dirty="0">
                <a:solidFill>
                  <a:srgbClr val="000000"/>
                </a:solidFill>
              </a:rPr>
              <a:t>at a time</a:t>
            </a:r>
            <a:r>
              <a:rPr lang="en-US" dirty="0">
                <a:solidFill>
                  <a:srgbClr val="000000"/>
                </a:solidFill>
              </a:rPr>
              <a:t>.</a:t>
            </a:r>
          </a:p>
        </p:txBody>
      </p:sp>
      <p:grpSp>
        <p:nvGrpSpPr>
          <p:cNvPr id="69" name="Group 68"/>
          <p:cNvGrpSpPr/>
          <p:nvPr/>
        </p:nvGrpSpPr>
        <p:grpSpPr>
          <a:xfrm>
            <a:off x="485827" y="3167426"/>
            <a:ext cx="884103" cy="276716"/>
            <a:chOff x="57238" y="3156576"/>
            <a:chExt cx="2393750" cy="421005"/>
          </a:xfrm>
          <a:solidFill>
            <a:schemeClr val="bg1"/>
          </a:solidFill>
          <a:effectLst/>
        </p:grpSpPr>
        <p:sp>
          <p:nvSpPr>
            <p:cNvPr id="70" name="Rectangle 69"/>
            <p:cNvSpPr/>
            <p:nvPr/>
          </p:nvSpPr>
          <p:spPr>
            <a:xfrm>
              <a:off x="57238" y="3156576"/>
              <a:ext cx="1626675" cy="421005"/>
            </a:xfrm>
            <a:prstGeom prst="rect">
              <a:avLst/>
            </a:prstGeom>
            <a:grpFill/>
            <a:ln w="28575" cmpd="sng">
              <a:solidFill>
                <a:schemeClr val="accent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38" dirty="0">
                  <a:solidFill>
                    <a:srgbClr val="C82506"/>
                  </a:solidFill>
                </a:rPr>
                <a:t>Data</a:t>
              </a:r>
            </a:p>
          </p:txBody>
        </p:sp>
        <p:sp>
          <p:nvSpPr>
            <p:cNvPr id="71" name="Rectangle 70"/>
            <p:cNvSpPr/>
            <p:nvPr/>
          </p:nvSpPr>
          <p:spPr>
            <a:xfrm>
              <a:off x="1683914" y="3156576"/>
              <a:ext cx="767074" cy="421005"/>
            </a:xfrm>
            <a:prstGeom prst="rect">
              <a:avLst/>
            </a:prstGeom>
            <a:grpFill/>
            <a:ln w="28575" cmpd="sng">
              <a:solidFill>
                <a:schemeClr val="accent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013" dirty="0">
                <a:solidFill>
                  <a:srgbClr val="C82506"/>
                </a:solidFill>
              </a:endParaRPr>
            </a:p>
          </p:txBody>
        </p:sp>
      </p:grpSp>
      <p:grpSp>
        <p:nvGrpSpPr>
          <p:cNvPr id="63" name="Group 62"/>
          <p:cNvGrpSpPr/>
          <p:nvPr/>
        </p:nvGrpSpPr>
        <p:grpSpPr>
          <a:xfrm>
            <a:off x="483917" y="3165992"/>
            <a:ext cx="884103" cy="276716"/>
            <a:chOff x="57238" y="3156576"/>
            <a:chExt cx="2393750" cy="421005"/>
          </a:xfrm>
          <a:solidFill>
            <a:schemeClr val="bg1"/>
          </a:solidFill>
          <a:effectLst/>
        </p:grpSpPr>
        <p:sp>
          <p:nvSpPr>
            <p:cNvPr id="65" name="Rectangle 64"/>
            <p:cNvSpPr/>
            <p:nvPr/>
          </p:nvSpPr>
          <p:spPr>
            <a:xfrm>
              <a:off x="57238" y="3156576"/>
              <a:ext cx="1626675" cy="421005"/>
            </a:xfrm>
            <a:prstGeom prst="rect">
              <a:avLst/>
            </a:prstGeom>
            <a:grpFill/>
            <a:ln w="28575" cmpd="sng">
              <a:solidFill>
                <a:schemeClr val="accent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38" dirty="0">
                  <a:solidFill>
                    <a:srgbClr val="C82506"/>
                  </a:solidFill>
                </a:rPr>
                <a:t>Data</a:t>
              </a:r>
            </a:p>
          </p:txBody>
        </p:sp>
        <p:sp>
          <p:nvSpPr>
            <p:cNvPr id="66" name="Rectangle 65"/>
            <p:cNvSpPr/>
            <p:nvPr/>
          </p:nvSpPr>
          <p:spPr>
            <a:xfrm>
              <a:off x="1683914" y="3156576"/>
              <a:ext cx="767074" cy="421005"/>
            </a:xfrm>
            <a:prstGeom prst="rect">
              <a:avLst/>
            </a:prstGeom>
            <a:grpFill/>
            <a:ln w="28575" cmpd="sng">
              <a:solidFill>
                <a:schemeClr val="accent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013" dirty="0">
                <a:solidFill>
                  <a:srgbClr val="C82506"/>
                </a:solidFill>
              </a:endParaRPr>
            </a:p>
          </p:txBody>
        </p:sp>
      </p:grpSp>
      <p:pic>
        <p:nvPicPr>
          <p:cNvPr id="27" name="Picture 26" descr="comp2.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109098" y="2811259"/>
            <a:ext cx="1329725" cy="831078"/>
          </a:xfrm>
          <a:prstGeom prst="rect">
            <a:avLst/>
          </a:prstGeom>
        </p:spPr>
      </p:pic>
      <p:sp>
        <p:nvSpPr>
          <p:cNvPr id="4" name="TextBox 3"/>
          <p:cNvSpPr txBox="1"/>
          <p:nvPr/>
        </p:nvSpPr>
        <p:spPr>
          <a:xfrm>
            <a:off x="1455927" y="1157923"/>
            <a:ext cx="6304611" cy="99257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endParaRPr lang="en-US" sz="2025" dirty="0">
              <a:solidFill>
                <a:srgbClr val="000000"/>
              </a:solidFill>
            </a:endParaRPr>
          </a:p>
          <a:p>
            <a:pPr algn="ctr" defTabSz="307181" fontAlgn="auto" latinLnBrk="1">
              <a:spcBef>
                <a:spcPts val="0"/>
              </a:spcBef>
              <a:spcAft>
                <a:spcPts val="0"/>
              </a:spcAft>
            </a:pPr>
            <a:r>
              <a:rPr lang="en-US" sz="2025" dirty="0">
                <a:solidFill>
                  <a:srgbClr val="000000"/>
                </a:solidFill>
              </a:rPr>
              <a:t>Routers look at IP addresses, </a:t>
            </a:r>
          </a:p>
          <a:p>
            <a:pPr algn="ctr" defTabSz="307181" fontAlgn="auto" latinLnBrk="1">
              <a:spcBef>
                <a:spcPts val="0"/>
              </a:spcBef>
              <a:spcAft>
                <a:spcPts val="0"/>
              </a:spcAft>
            </a:pPr>
            <a:r>
              <a:rPr lang="en-US" sz="2025" dirty="0">
                <a:solidFill>
                  <a:srgbClr val="000000"/>
                </a:solidFill>
              </a:rPr>
              <a:t>then send packets to a router closer to the destination.</a:t>
            </a:r>
          </a:p>
        </p:txBody>
      </p:sp>
    </p:spTree>
    <p:extLst>
      <p:ext uri="{BB962C8B-B14F-4D97-AF65-F5344CB8AC3E}">
        <p14:creationId xmlns:p14="http://schemas.microsoft.com/office/powerpoint/2010/main" val="306331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9"/>
                                        </p:tgtEl>
                                        <p:attrNameLst>
                                          <p:attrName>style.visibility</p:attrName>
                                        </p:attrNameLst>
                                      </p:cBhvr>
                                      <p:to>
                                        <p:strVal val="visible"/>
                                      </p:to>
                                    </p:set>
                                  </p:childTnLst>
                                </p:cTn>
                              </p:par>
                              <p:par>
                                <p:cTn id="7" presetID="0" presetClass="path" presetSubtype="0" repeatCount="indefinite" fill="hold" nodeType="withEffect">
                                  <p:stCondLst>
                                    <p:cond delay="0"/>
                                  </p:stCondLst>
                                  <p:childTnLst>
                                    <p:animMotion origin="layout" path="M 8.4216E-7 -1.66744E-6 C 0.03125 0.00116 0.06199 0.00255 0.09359 0.00324 C 0.10835 0.00417 0.12311 0.00487 0.13804 0.00625 C 0.16305 0.00556 0.18319 0.00278 0.20681 0.00116 C 0.2134 -0.00092 0.22018 -0.00185 0.22712 -0.00301 C 0.24015 -0.00926 0.25456 -0.01111 0.26862 -0.01227 C 0.27783 -0.01621 0.28859 -0.01737 0.29849 -0.01829 C 0.30318 -0.01968 0.30821 -0.01991 0.31307 -0.0213 C 0.32089 -0.02408 0.32853 -0.02825 0.33686 -0.02964 C 0.35405 -0.03775 0.37315 -0.03983 0.39139 -0.04192 C 0.39764 -0.04446 0.40406 -0.04608 0.41031 -0.04794 C 0.41379 -0.04771 0.41795 -0.04794 0.42264 -0.04701 C 0.42681 -0.04632 0.43046 -0.04029 0.43567 -0.03891 C 0.44261 -0.03219 0.45199 -0.02895 0.46032 -0.02339 C 0.46102 -0.02293 0.46171 -0.02223 0.46275 -0.0213 C 0.4631 -0.02038 0.46397 -0.01922 0.46571 -0.01829 C 0.47022 -0.01482 0.47682 -0.01459 0.48151 -0.01111 C 0.48724 -0.00718 0.49158 -0.00347 0.49748 -0.00092 C 0.50773 0.00834 0.51693 0.01668 0.52908 0.01946 C 0.53256 0.0227 0.53794 0.02386 0.54211 0.02571 C 0.54402 0.02663 0.5494 0.02872 0.5494 0.02895 C 0.55044 0.02988 0.55235 0.03011 0.55391 0.03173 C 0.55878 0.03706 0.55044 0.03358 0.55947 0.0359 C 0.56294 0.03845 0.56538 0.04215 0.56902 0.04516 C 0.57232 0.04771 0.57649 0.04864 0.57927 0.05234 C 0.58118 0.05535 0.58118 0.05558 0.58448 0.05744 C 0.58934 0.06021 0.59385 0.06485 0.59924 0.06763 C 0.60427 0.0704 0.63414 0.05836 0.6383 0.06438 C 0.68137 0.06438 0.69422 0.06415 0.71592 0.06531 C 0.74353 0.06739 0.78868 0.05836 0.80483 0.06137 C 0.8215 0.06114 0.81559 0.05998 0.81715 0.06438 " pathEditMode="relative" rAng="0" ptsTypes="fffffffffffffffffffffffffffffaf">
                                      <p:cBhvr>
                                        <p:cTn id="8" dur="1000" fill="hold"/>
                                        <p:tgtEl>
                                          <p:spTgt spid="69"/>
                                        </p:tgtEl>
                                        <p:attrNameLst>
                                          <p:attrName>ppt_x</p:attrName>
                                          <p:attrName>ppt_y</p:attrName>
                                        </p:attrNameLst>
                                      </p:cBhvr>
                                      <p:rCtr x="41066" y="1112"/>
                                    </p:animMotion>
                                  </p:childTnLst>
                                </p:cTn>
                              </p:par>
                              <p:par>
                                <p:cTn id="9" presetID="1" presetClass="entr" presetSubtype="0" fill="hold" nodeType="withEffect">
                                  <p:stCondLst>
                                    <p:cond delay="1000"/>
                                  </p:stCondLst>
                                  <p:childTnLst>
                                    <p:set>
                                      <p:cBhvr>
                                        <p:cTn id="10" dur="1" fill="hold">
                                          <p:stCondLst>
                                            <p:cond delay="0"/>
                                          </p:stCondLst>
                                        </p:cTn>
                                        <p:tgtEl>
                                          <p:spTgt spid="63"/>
                                        </p:tgtEl>
                                        <p:attrNameLst>
                                          <p:attrName>style.visibility</p:attrName>
                                        </p:attrNameLst>
                                      </p:cBhvr>
                                      <p:to>
                                        <p:strVal val="visible"/>
                                      </p:to>
                                    </p:set>
                                  </p:childTnLst>
                                </p:cTn>
                              </p:par>
                              <p:par>
                                <p:cTn id="11" presetID="0" presetClass="path" presetSubtype="0" repeatCount="indefinite" fill="hold" nodeType="withEffect">
                                  <p:stCondLst>
                                    <p:cond delay="1000"/>
                                  </p:stCondLst>
                                  <p:childTnLst>
                                    <p:animMotion origin="layout" path="M 8.4216E-7 -1.66744E-6 C 0.03125 0.00116 0.06199 0.00255 0.09359 0.00324 C 0.10835 0.00417 0.12311 0.00487 0.13804 0.00625 C 0.16305 0.00556 0.18319 0.00278 0.20681 0.00116 C 0.2134 -0.00092 0.22018 -0.00185 0.22712 -0.00301 C 0.24015 -0.00926 0.25456 -0.01111 0.26862 -0.01227 C 0.27783 -0.01621 0.28859 -0.01737 0.29849 -0.01829 C 0.30318 -0.01968 0.30821 -0.01991 0.31307 -0.0213 C 0.32089 -0.02408 0.32853 -0.02825 0.33686 -0.02964 C 0.35405 -0.03775 0.37315 -0.03983 0.39139 -0.04192 C 0.39764 -0.04446 0.40406 -0.04608 0.41031 -0.04794 C 0.41379 -0.04771 0.41795 -0.04794 0.42264 -0.04701 C 0.42681 -0.04632 0.43046 -0.04029 0.43567 -0.03891 C 0.44261 -0.03219 0.45199 -0.02895 0.46032 -0.02339 C 0.46102 -0.02293 0.46171 -0.02223 0.46275 -0.0213 C 0.4631 -0.02038 0.46397 -0.01922 0.46571 -0.01829 C 0.47022 -0.01482 0.47682 -0.01459 0.48151 -0.01111 C 0.48724 -0.00718 0.49158 -0.00347 0.49748 -0.00092 C 0.50773 0.00834 0.51693 0.01668 0.52908 0.01946 C 0.53256 0.0227 0.53794 0.02386 0.54211 0.02571 C 0.54402 0.02663 0.5494 0.02872 0.5494 0.02895 C 0.55044 0.02988 0.55235 0.03011 0.55391 0.03173 C 0.55878 0.03706 0.55044 0.03358 0.55947 0.0359 C 0.56294 0.03845 0.56538 0.04215 0.56902 0.04516 C 0.57232 0.04771 0.57649 0.04864 0.57927 0.05234 C 0.58118 0.05535 0.58118 0.05558 0.58448 0.05744 C 0.58934 0.06021 0.59385 0.06485 0.59924 0.06763 C 0.60427 0.0704 0.63414 0.05836 0.6383 0.06438 C 0.68137 0.06438 0.69422 0.06415 0.71592 0.06531 C 0.74353 0.06739 0.78868 0.05836 0.80483 0.06137 C 0.8215 0.06114 0.81559 0.05998 0.81715 0.06438 " pathEditMode="relative" rAng="0" ptsTypes="fffffffffffffffffffffffffffffaf">
                                      <p:cBhvr>
                                        <p:cTn id="12" dur="1000" fill="hold"/>
                                        <p:tgtEl>
                                          <p:spTgt spid="63"/>
                                        </p:tgtEl>
                                        <p:attrNameLst>
                                          <p:attrName>ppt_x</p:attrName>
                                          <p:attrName>ppt_y</p:attrName>
                                        </p:attrNameLst>
                                      </p:cBhvr>
                                      <p:rCtr x="41066" y="111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0C870CE-C72A-E243-B183-E572AB663F51}"/>
              </a:ext>
            </a:extLst>
          </p:cNvPr>
          <p:cNvSpPr>
            <a:spLocks noGrp="1"/>
          </p:cNvSpPr>
          <p:nvPr>
            <p:ph type="ctrTitle"/>
          </p:nvPr>
        </p:nvSpPr>
        <p:spPr/>
        <p:txBody>
          <a:bodyPr/>
          <a:lstStyle/>
          <a:p>
            <a:r>
              <a:rPr lang="en-US" dirty="0"/>
              <a:t>How would your team solve it?</a:t>
            </a:r>
          </a:p>
        </p:txBody>
      </p:sp>
      <p:sp>
        <p:nvSpPr>
          <p:cNvPr id="6" name="Subtitle 5">
            <a:extLst>
              <a:ext uri="{FF2B5EF4-FFF2-40B4-BE49-F238E27FC236}">
                <a16:creationId xmlns:a16="http://schemas.microsoft.com/office/drawing/2014/main" id="{47F39DED-C329-384D-A5C2-C189EE457AF9}"/>
              </a:ext>
            </a:extLst>
          </p:cNvPr>
          <p:cNvSpPr>
            <a:spLocks noGrp="1"/>
          </p:cNvSpPr>
          <p:nvPr>
            <p:ph type="subTitle" idx="1"/>
          </p:nvPr>
        </p:nvSpPr>
        <p:spPr/>
        <p:txBody>
          <a:bodyPr/>
          <a:lstStyle/>
          <a:p>
            <a:endParaRPr lang="en-US"/>
          </a:p>
        </p:txBody>
      </p:sp>
      <p:sp>
        <p:nvSpPr>
          <p:cNvPr id="4" name="Slide Number Placeholder 3">
            <a:extLst>
              <a:ext uri="{FF2B5EF4-FFF2-40B4-BE49-F238E27FC236}">
                <a16:creationId xmlns:a16="http://schemas.microsoft.com/office/drawing/2014/main" id="{561FCD13-FE33-9241-937A-AE6CBB8E374E}"/>
              </a:ext>
            </a:extLst>
          </p:cNvPr>
          <p:cNvSpPr>
            <a:spLocks noGrp="1"/>
          </p:cNvSpPr>
          <p:nvPr>
            <p:ph type="sldNum" sz="quarter" idx="10"/>
          </p:nvPr>
        </p:nvSpPr>
        <p:spPr/>
        <p:txBody>
          <a:bodyPr/>
          <a:lstStyle/>
          <a:p>
            <a:fld id="{5328B5F4-9676-1D47-98AA-AF6FFDAECEFB}" type="slidenum">
              <a:rPr lang="en-US" altLang="en-US" smtClean="0"/>
              <a:pPr/>
              <a:t>30</a:t>
            </a:fld>
            <a:endParaRPr lang="en-US" altLang="en-US"/>
          </a:p>
        </p:txBody>
      </p:sp>
    </p:spTree>
    <p:extLst>
      <p:ext uri="{BB962C8B-B14F-4D97-AF65-F5344CB8AC3E}">
        <p14:creationId xmlns:p14="http://schemas.microsoft.com/office/powerpoint/2010/main" val="42544622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dirty="0"/>
              <a:t>An algorithm to find the shortest path spanning tree</a:t>
            </a:r>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422106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2" name="Straight Connector 61"/>
          <p:cNvCxnSpPr>
            <a:stCxn id="24" idx="3"/>
            <a:endCxn id="26" idx="1"/>
          </p:cNvCxnSpPr>
          <p:nvPr/>
        </p:nvCxnSpPr>
        <p:spPr>
          <a:xfrm>
            <a:off x="4304659" y="2233892"/>
            <a:ext cx="106680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96" name="Straight Connector 95"/>
          <p:cNvCxnSpPr>
            <a:stCxn id="29" idx="3"/>
            <a:endCxn id="31" idx="1"/>
          </p:cNvCxnSpPr>
          <p:nvPr/>
        </p:nvCxnSpPr>
        <p:spPr>
          <a:xfrm>
            <a:off x="4304659" y="2667806"/>
            <a:ext cx="106680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0" name="Straight Connector 129"/>
          <p:cNvCxnSpPr>
            <a:stCxn id="43" idx="3"/>
            <a:endCxn id="46" idx="1"/>
          </p:cNvCxnSpPr>
          <p:nvPr/>
        </p:nvCxnSpPr>
        <p:spPr>
          <a:xfrm flipV="1">
            <a:off x="3503149" y="4105012"/>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 name="Straight Connector 4"/>
          <p:cNvCxnSpPr>
            <a:stCxn id="4" idx="2"/>
            <a:endCxn id="28" idx="0"/>
          </p:cNvCxnSpPr>
          <p:nvPr/>
        </p:nvCxnSpPr>
        <p:spPr>
          <a:xfrm>
            <a:off x="3242094" y="1432840"/>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a:stCxn id="33" idx="2"/>
            <a:endCxn id="48" idx="0"/>
          </p:cNvCxnSpPr>
          <p:nvPr/>
        </p:nvCxnSpPr>
        <p:spPr>
          <a:xfrm>
            <a:off x="3242094" y="3303960"/>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a:stCxn id="4" idx="3"/>
            <a:endCxn id="16" idx="1"/>
          </p:cNvCxnSpPr>
          <p:nvPr/>
        </p:nvCxnSpPr>
        <p:spPr>
          <a:xfrm flipV="1">
            <a:off x="3503149" y="1283516"/>
            <a:ext cx="1868311" cy="4232"/>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a:stCxn id="16" idx="2"/>
            <a:endCxn id="31" idx="0"/>
          </p:cNvCxnSpPr>
          <p:nvPr/>
        </p:nvCxnSpPr>
        <p:spPr>
          <a:xfrm>
            <a:off x="5632516" y="1428608"/>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p:cNvCxnSpPr>
            <a:stCxn id="36" idx="2"/>
            <a:endCxn id="41" idx="0"/>
          </p:cNvCxnSpPr>
          <p:nvPr/>
        </p:nvCxnSpPr>
        <p:spPr>
          <a:xfrm>
            <a:off x="5632516" y="3299727"/>
            <a:ext cx="0" cy="173363"/>
          </a:xfrm>
          <a:prstGeom prst="line">
            <a:avLst/>
          </a:prstGeom>
        </p:spPr>
        <p:style>
          <a:lnRef idx="2">
            <a:schemeClr val="accent1"/>
          </a:lnRef>
          <a:fillRef idx="0">
            <a:schemeClr val="accent1"/>
          </a:fillRef>
          <a:effectRef idx="1">
            <a:schemeClr val="accent1"/>
          </a:effectRef>
          <a:fontRef idx="minor">
            <a:schemeClr val="tx1"/>
          </a:fontRef>
        </p:style>
      </p:cxnSp>
      <p:cxnSp>
        <p:nvCxnSpPr>
          <p:cNvPr id="54" name="Straight Connector 53"/>
          <p:cNvCxnSpPr>
            <a:stCxn id="33" idx="3"/>
            <a:endCxn id="36" idx="1"/>
          </p:cNvCxnSpPr>
          <p:nvPr/>
        </p:nvCxnSpPr>
        <p:spPr>
          <a:xfrm flipV="1">
            <a:off x="3503149" y="3154635"/>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6" name="Straight Connector 55"/>
          <p:cNvCxnSpPr>
            <a:stCxn id="38" idx="3"/>
            <a:endCxn id="41" idx="1"/>
          </p:cNvCxnSpPr>
          <p:nvPr/>
        </p:nvCxnSpPr>
        <p:spPr>
          <a:xfrm flipV="1">
            <a:off x="3503149" y="3618182"/>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8" name="Straight Connector 57"/>
          <p:cNvCxnSpPr>
            <a:stCxn id="48" idx="3"/>
            <a:endCxn id="51" idx="1"/>
          </p:cNvCxnSpPr>
          <p:nvPr/>
        </p:nvCxnSpPr>
        <p:spPr>
          <a:xfrm flipV="1">
            <a:off x="3503149" y="4538925"/>
            <a:ext cx="1868311" cy="4233"/>
          </a:xfrm>
          <a:prstGeom prst="line">
            <a:avLst/>
          </a:prstGeom>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2981038" y="1142656"/>
            <a:ext cx="522111" cy="290184"/>
          </a:xfrm>
          <a:prstGeom prst="rect">
            <a:avLst/>
          </a:prstGeom>
          <a:solidFill>
            <a:srgbClr val="FF0000"/>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a:t>
            </a:r>
          </a:p>
        </p:txBody>
      </p:sp>
      <p:sp>
        <p:nvSpPr>
          <p:cNvPr id="14" name="TextBox 13"/>
          <p:cNvSpPr txBox="1"/>
          <p:nvPr/>
        </p:nvSpPr>
        <p:spPr>
          <a:xfrm>
            <a:off x="3782548"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24</a:t>
            </a:r>
          </a:p>
        </p:txBody>
      </p:sp>
      <p:sp>
        <p:nvSpPr>
          <p:cNvPr id="15" name="TextBox 14"/>
          <p:cNvSpPr txBox="1"/>
          <p:nvPr/>
        </p:nvSpPr>
        <p:spPr>
          <a:xfrm>
            <a:off x="4569948"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14</a:t>
            </a:r>
          </a:p>
        </p:txBody>
      </p:sp>
      <p:sp>
        <p:nvSpPr>
          <p:cNvPr id="16" name="TextBox 15"/>
          <p:cNvSpPr txBox="1"/>
          <p:nvPr/>
        </p:nvSpPr>
        <p:spPr>
          <a:xfrm>
            <a:off x="5371460"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27</a:t>
            </a:r>
          </a:p>
        </p:txBody>
      </p:sp>
      <p:sp>
        <p:nvSpPr>
          <p:cNvPr id="18" name="TextBox 17"/>
          <p:cNvSpPr txBox="1"/>
          <p:nvPr/>
        </p:nvSpPr>
        <p:spPr>
          <a:xfrm>
            <a:off x="2981038" y="160620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25</a:t>
            </a:r>
          </a:p>
        </p:txBody>
      </p:sp>
      <p:sp>
        <p:nvSpPr>
          <p:cNvPr id="20" name="TextBox 19"/>
          <p:cNvSpPr txBox="1"/>
          <p:nvPr/>
        </p:nvSpPr>
        <p:spPr>
          <a:xfrm>
            <a:off x="4569948"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15</a:t>
            </a:r>
          </a:p>
        </p:txBody>
      </p:sp>
      <p:sp>
        <p:nvSpPr>
          <p:cNvPr id="23" name="TextBox 22"/>
          <p:cNvSpPr txBox="1"/>
          <p:nvPr/>
        </p:nvSpPr>
        <p:spPr>
          <a:xfrm>
            <a:off x="2981038" y="20930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9</a:t>
            </a:r>
          </a:p>
        </p:txBody>
      </p:sp>
      <p:sp>
        <p:nvSpPr>
          <p:cNvPr id="24" name="TextBox 23"/>
          <p:cNvSpPr txBox="1"/>
          <p:nvPr/>
        </p:nvSpPr>
        <p:spPr>
          <a:xfrm>
            <a:off x="3782548"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6</a:t>
            </a:r>
          </a:p>
        </p:txBody>
      </p:sp>
      <p:sp>
        <p:nvSpPr>
          <p:cNvPr id="25" name="TextBox 24"/>
          <p:cNvSpPr txBox="1"/>
          <p:nvPr/>
        </p:nvSpPr>
        <p:spPr>
          <a:xfrm>
            <a:off x="4569948"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10</a:t>
            </a:r>
          </a:p>
        </p:txBody>
      </p:sp>
      <p:sp>
        <p:nvSpPr>
          <p:cNvPr id="28" name="TextBox 27"/>
          <p:cNvSpPr txBox="1"/>
          <p:nvPr/>
        </p:nvSpPr>
        <p:spPr>
          <a:xfrm>
            <a:off x="2981038" y="252694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32</a:t>
            </a:r>
          </a:p>
        </p:txBody>
      </p:sp>
      <p:sp>
        <p:nvSpPr>
          <p:cNvPr id="29" name="TextBox 28"/>
          <p:cNvSpPr txBox="1"/>
          <p:nvPr/>
        </p:nvSpPr>
        <p:spPr>
          <a:xfrm>
            <a:off x="3782548"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26</a:t>
            </a:r>
          </a:p>
        </p:txBody>
      </p:sp>
      <p:sp>
        <p:nvSpPr>
          <p:cNvPr id="33" name="TextBox 32"/>
          <p:cNvSpPr txBox="1"/>
          <p:nvPr/>
        </p:nvSpPr>
        <p:spPr>
          <a:xfrm>
            <a:off x="2981038" y="301377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30</a:t>
            </a:r>
          </a:p>
        </p:txBody>
      </p:sp>
      <p:sp>
        <p:nvSpPr>
          <p:cNvPr id="34" name="TextBox 33"/>
          <p:cNvSpPr txBox="1"/>
          <p:nvPr/>
        </p:nvSpPr>
        <p:spPr>
          <a:xfrm>
            <a:off x="3782548"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12</a:t>
            </a:r>
          </a:p>
        </p:txBody>
      </p:sp>
      <p:sp>
        <p:nvSpPr>
          <p:cNvPr id="40" name="TextBox 39"/>
          <p:cNvSpPr txBox="1"/>
          <p:nvPr/>
        </p:nvSpPr>
        <p:spPr>
          <a:xfrm>
            <a:off x="4569948"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4</a:t>
            </a:r>
          </a:p>
        </p:txBody>
      </p:sp>
      <p:sp>
        <p:nvSpPr>
          <p:cNvPr id="43" name="TextBox 42"/>
          <p:cNvSpPr txBox="1"/>
          <p:nvPr/>
        </p:nvSpPr>
        <p:spPr>
          <a:xfrm>
            <a:off x="2981038" y="396415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23</a:t>
            </a:r>
          </a:p>
        </p:txBody>
      </p:sp>
      <p:sp>
        <p:nvSpPr>
          <p:cNvPr id="45" name="TextBox 44"/>
          <p:cNvSpPr txBox="1"/>
          <p:nvPr/>
        </p:nvSpPr>
        <p:spPr>
          <a:xfrm>
            <a:off x="4569948"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22</a:t>
            </a:r>
          </a:p>
        </p:txBody>
      </p:sp>
      <p:sp>
        <p:nvSpPr>
          <p:cNvPr id="48" name="TextBox 47"/>
          <p:cNvSpPr txBox="1"/>
          <p:nvPr/>
        </p:nvSpPr>
        <p:spPr>
          <a:xfrm>
            <a:off x="2981038" y="439806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a:t>
            </a:r>
          </a:p>
        </p:txBody>
      </p:sp>
      <p:sp>
        <p:nvSpPr>
          <p:cNvPr id="49" name="TextBox 48"/>
          <p:cNvSpPr txBox="1"/>
          <p:nvPr/>
        </p:nvSpPr>
        <p:spPr>
          <a:xfrm>
            <a:off x="3782548" y="43938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29</a:t>
            </a:r>
          </a:p>
        </p:txBody>
      </p:sp>
      <p:sp>
        <p:nvSpPr>
          <p:cNvPr id="50" name="TextBox 49"/>
          <p:cNvSpPr txBox="1"/>
          <p:nvPr/>
        </p:nvSpPr>
        <p:spPr>
          <a:xfrm>
            <a:off x="4569948" y="43938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31</a:t>
            </a:r>
          </a:p>
        </p:txBody>
      </p:sp>
      <p:sp>
        <p:nvSpPr>
          <p:cNvPr id="51" name="TextBox 50"/>
          <p:cNvSpPr txBox="1"/>
          <p:nvPr/>
        </p:nvSpPr>
        <p:spPr>
          <a:xfrm>
            <a:off x="5371460" y="4393833"/>
            <a:ext cx="522111" cy="290184"/>
          </a:xfrm>
          <a:prstGeom prst="rect">
            <a:avLst/>
          </a:prstGeom>
          <a:solidFill>
            <a:srgbClr val="FF0000"/>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a:t>
            </a:r>
          </a:p>
        </p:txBody>
      </p:sp>
      <p:sp>
        <p:nvSpPr>
          <p:cNvPr id="21" name="TextBox 20"/>
          <p:cNvSpPr txBox="1"/>
          <p:nvPr/>
        </p:nvSpPr>
        <p:spPr>
          <a:xfrm>
            <a:off x="5371460"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7</a:t>
            </a:r>
          </a:p>
        </p:txBody>
      </p:sp>
      <p:sp>
        <p:nvSpPr>
          <p:cNvPr id="26" name="TextBox 25"/>
          <p:cNvSpPr txBox="1"/>
          <p:nvPr/>
        </p:nvSpPr>
        <p:spPr>
          <a:xfrm>
            <a:off x="5371460"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28</a:t>
            </a:r>
          </a:p>
        </p:txBody>
      </p:sp>
      <p:sp>
        <p:nvSpPr>
          <p:cNvPr id="31" name="TextBox 30"/>
          <p:cNvSpPr txBox="1"/>
          <p:nvPr/>
        </p:nvSpPr>
        <p:spPr>
          <a:xfrm>
            <a:off x="5371460"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17</a:t>
            </a:r>
          </a:p>
        </p:txBody>
      </p:sp>
      <p:sp>
        <p:nvSpPr>
          <p:cNvPr id="30" name="TextBox 29"/>
          <p:cNvSpPr txBox="1"/>
          <p:nvPr/>
        </p:nvSpPr>
        <p:spPr>
          <a:xfrm>
            <a:off x="4569948"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5</a:t>
            </a:r>
          </a:p>
        </p:txBody>
      </p:sp>
      <p:sp>
        <p:nvSpPr>
          <p:cNvPr id="35" name="TextBox 34"/>
          <p:cNvSpPr txBox="1"/>
          <p:nvPr/>
        </p:nvSpPr>
        <p:spPr>
          <a:xfrm>
            <a:off x="4569948"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19</a:t>
            </a:r>
          </a:p>
        </p:txBody>
      </p:sp>
      <p:sp>
        <p:nvSpPr>
          <p:cNvPr id="19" name="TextBox 18"/>
          <p:cNvSpPr txBox="1"/>
          <p:nvPr/>
        </p:nvSpPr>
        <p:spPr>
          <a:xfrm>
            <a:off x="3782548"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8</a:t>
            </a:r>
          </a:p>
        </p:txBody>
      </p:sp>
      <p:sp>
        <p:nvSpPr>
          <p:cNvPr id="38" name="TextBox 37"/>
          <p:cNvSpPr txBox="1"/>
          <p:nvPr/>
        </p:nvSpPr>
        <p:spPr>
          <a:xfrm>
            <a:off x="2981038" y="347732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20</a:t>
            </a:r>
          </a:p>
        </p:txBody>
      </p:sp>
      <p:sp>
        <p:nvSpPr>
          <p:cNvPr id="39" name="TextBox 38"/>
          <p:cNvSpPr txBox="1"/>
          <p:nvPr/>
        </p:nvSpPr>
        <p:spPr>
          <a:xfrm>
            <a:off x="3782548"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13</a:t>
            </a:r>
          </a:p>
        </p:txBody>
      </p:sp>
      <p:sp>
        <p:nvSpPr>
          <p:cNvPr id="44" name="TextBox 43"/>
          <p:cNvSpPr txBox="1"/>
          <p:nvPr/>
        </p:nvSpPr>
        <p:spPr>
          <a:xfrm>
            <a:off x="3782548"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11</a:t>
            </a:r>
          </a:p>
        </p:txBody>
      </p:sp>
      <p:sp>
        <p:nvSpPr>
          <p:cNvPr id="41" name="TextBox 40"/>
          <p:cNvSpPr txBox="1"/>
          <p:nvPr/>
        </p:nvSpPr>
        <p:spPr>
          <a:xfrm>
            <a:off x="5371460"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21</a:t>
            </a:r>
          </a:p>
        </p:txBody>
      </p:sp>
      <p:sp>
        <p:nvSpPr>
          <p:cNvPr id="46" name="TextBox 45"/>
          <p:cNvSpPr txBox="1"/>
          <p:nvPr/>
        </p:nvSpPr>
        <p:spPr>
          <a:xfrm>
            <a:off x="5371460"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18</a:t>
            </a:r>
          </a:p>
        </p:txBody>
      </p:sp>
      <p:sp>
        <p:nvSpPr>
          <p:cNvPr id="36" name="TextBox 35"/>
          <p:cNvSpPr txBox="1"/>
          <p:nvPr/>
        </p:nvSpPr>
        <p:spPr>
          <a:xfrm>
            <a:off x="5371460"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16</a:t>
            </a:r>
          </a:p>
        </p:txBody>
      </p:sp>
      <p:cxnSp>
        <p:nvCxnSpPr>
          <p:cNvPr id="60" name="Straight Connector 59"/>
          <p:cNvCxnSpPr>
            <a:stCxn id="19" idx="3"/>
            <a:endCxn id="20" idx="1"/>
          </p:cNvCxnSpPr>
          <p:nvPr/>
        </p:nvCxnSpPr>
        <p:spPr>
          <a:xfrm>
            <a:off x="4304659" y="1747063"/>
            <a:ext cx="26528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0" name="Straight Connector 99"/>
          <p:cNvCxnSpPr/>
          <p:nvPr/>
        </p:nvCxnSpPr>
        <p:spPr>
          <a:xfrm>
            <a:off x="3503148" y="1415423"/>
            <a:ext cx="316091" cy="18654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4" name="Straight Connector 103"/>
          <p:cNvCxnSpPr/>
          <p:nvPr/>
        </p:nvCxnSpPr>
        <p:spPr>
          <a:xfrm flipV="1">
            <a:off x="3500151" y="1886113"/>
            <a:ext cx="304801" cy="214064"/>
          </a:xfrm>
          <a:prstGeom prst="line">
            <a:avLst/>
          </a:prstGeom>
        </p:spPr>
        <p:style>
          <a:lnRef idx="2">
            <a:schemeClr val="accent1"/>
          </a:lnRef>
          <a:fillRef idx="0">
            <a:schemeClr val="accent1"/>
          </a:fillRef>
          <a:effectRef idx="1">
            <a:schemeClr val="accent1"/>
          </a:effectRef>
          <a:fontRef idx="minor">
            <a:schemeClr val="tx1"/>
          </a:fontRef>
        </p:style>
      </p:cxnSp>
      <p:cxnSp>
        <p:nvCxnSpPr>
          <p:cNvPr id="110" name="Straight Connector 109"/>
          <p:cNvCxnSpPr/>
          <p:nvPr/>
        </p:nvCxnSpPr>
        <p:spPr>
          <a:xfrm flipH="1" flipV="1">
            <a:off x="5092060" y="4250104"/>
            <a:ext cx="316092" cy="147963"/>
          </a:xfrm>
          <a:prstGeom prst="line">
            <a:avLst/>
          </a:prstGeom>
        </p:spPr>
        <p:style>
          <a:lnRef idx="2">
            <a:schemeClr val="accent1"/>
          </a:lnRef>
          <a:fillRef idx="0">
            <a:schemeClr val="accent1"/>
          </a:fillRef>
          <a:effectRef idx="1">
            <a:schemeClr val="accent1"/>
          </a:effectRef>
          <a:fontRef idx="minor">
            <a:schemeClr val="tx1"/>
          </a:fontRef>
        </p:style>
      </p:cxnSp>
      <p:cxnSp>
        <p:nvCxnSpPr>
          <p:cNvPr id="113" name="Straight Connector 112"/>
          <p:cNvCxnSpPr/>
          <p:nvPr/>
        </p:nvCxnSpPr>
        <p:spPr>
          <a:xfrm flipV="1">
            <a:off x="5089062" y="2813999"/>
            <a:ext cx="304801" cy="214064"/>
          </a:xfrm>
          <a:prstGeom prst="line">
            <a:avLst/>
          </a:prstGeom>
        </p:spPr>
        <p:style>
          <a:lnRef idx="2">
            <a:schemeClr val="accent1"/>
          </a:lnRef>
          <a:fillRef idx="0">
            <a:schemeClr val="accent1"/>
          </a:fillRef>
          <a:effectRef idx="1">
            <a:schemeClr val="accent1"/>
          </a:effectRef>
          <a:fontRef idx="minor">
            <a:schemeClr val="tx1"/>
          </a:fontRef>
        </p:style>
      </p:cxnSp>
      <p:cxnSp>
        <p:nvCxnSpPr>
          <p:cNvPr id="116" name="Straight Connector 115"/>
          <p:cNvCxnSpPr>
            <a:stCxn id="34" idx="0"/>
            <a:endCxn id="29" idx="2"/>
          </p:cNvCxnSpPr>
          <p:nvPr/>
        </p:nvCxnSpPr>
        <p:spPr>
          <a:xfrm flipV="1">
            <a:off x="4043604" y="2812898"/>
            <a:ext cx="0" cy="196645"/>
          </a:xfrm>
          <a:prstGeom prst="line">
            <a:avLst/>
          </a:prstGeom>
        </p:spPr>
        <p:style>
          <a:lnRef idx="2">
            <a:schemeClr val="accent1"/>
          </a:lnRef>
          <a:fillRef idx="0">
            <a:schemeClr val="accent1"/>
          </a:fillRef>
          <a:effectRef idx="1">
            <a:schemeClr val="accent1"/>
          </a:effectRef>
          <a:fontRef idx="minor">
            <a:schemeClr val="tx1"/>
          </a:fontRef>
        </p:style>
      </p:cxnSp>
      <p:cxnSp>
        <p:nvCxnSpPr>
          <p:cNvPr id="119" name="Straight Connector 118"/>
          <p:cNvCxnSpPr>
            <a:stCxn id="34" idx="2"/>
            <a:endCxn id="39" idx="0"/>
          </p:cNvCxnSpPr>
          <p:nvPr/>
        </p:nvCxnSpPr>
        <p:spPr>
          <a:xfrm>
            <a:off x="4043604" y="3299727"/>
            <a:ext cx="0" cy="173363"/>
          </a:xfrm>
          <a:prstGeom prst="line">
            <a:avLst/>
          </a:prstGeom>
        </p:spPr>
        <p:style>
          <a:lnRef idx="2">
            <a:schemeClr val="accent1"/>
          </a:lnRef>
          <a:fillRef idx="0">
            <a:schemeClr val="accent1"/>
          </a:fillRef>
          <a:effectRef idx="1">
            <a:schemeClr val="accent1"/>
          </a:effectRef>
          <a:fontRef idx="minor">
            <a:schemeClr val="tx1"/>
          </a:fontRef>
        </p:style>
      </p:cxnSp>
      <p:cxnSp>
        <p:nvCxnSpPr>
          <p:cNvPr id="122" name="Straight Connector 121"/>
          <p:cNvCxnSpPr>
            <a:stCxn id="29" idx="0"/>
            <a:endCxn id="24" idx="2"/>
          </p:cNvCxnSpPr>
          <p:nvPr/>
        </p:nvCxnSpPr>
        <p:spPr>
          <a:xfrm flipV="1">
            <a:off x="4043604" y="2378984"/>
            <a:ext cx="0" cy="14373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5" name="Straight Connector 124"/>
          <p:cNvCxnSpPr>
            <a:stCxn id="20" idx="2"/>
            <a:endCxn id="25" idx="0"/>
          </p:cNvCxnSpPr>
          <p:nvPr/>
        </p:nvCxnSpPr>
        <p:spPr>
          <a:xfrm>
            <a:off x="4831004" y="1892155"/>
            <a:ext cx="0" cy="196645"/>
          </a:xfrm>
          <a:prstGeom prst="line">
            <a:avLst/>
          </a:prstGeom>
        </p:spPr>
        <p:style>
          <a:lnRef idx="2">
            <a:schemeClr val="accent1"/>
          </a:lnRef>
          <a:fillRef idx="0">
            <a:schemeClr val="accent1"/>
          </a:fillRef>
          <a:effectRef idx="1">
            <a:schemeClr val="accent1"/>
          </a:effectRef>
          <a:fontRef idx="minor">
            <a:schemeClr val="tx1"/>
          </a:fontRef>
        </p:style>
      </p:cxnSp>
      <p:cxnSp>
        <p:nvCxnSpPr>
          <p:cNvPr id="128" name="Straight Connector 127"/>
          <p:cNvCxnSpPr>
            <a:stCxn id="40" idx="2"/>
            <a:endCxn id="45" idx="0"/>
          </p:cNvCxnSpPr>
          <p:nvPr/>
        </p:nvCxnSpPr>
        <p:spPr>
          <a:xfrm>
            <a:off x="4831004" y="3763274"/>
            <a:ext cx="0" cy="196646"/>
          </a:xfrm>
          <a:prstGeom prst="line">
            <a:avLst/>
          </a:prstGeom>
        </p:spPr>
        <p:style>
          <a:lnRef idx="2">
            <a:schemeClr val="accent1"/>
          </a:lnRef>
          <a:fillRef idx="0">
            <a:schemeClr val="accent1"/>
          </a:fillRef>
          <a:effectRef idx="1">
            <a:schemeClr val="accent1"/>
          </a:effectRef>
          <a:fontRef idx="minor">
            <a:schemeClr val="tx1"/>
          </a:fontRef>
        </p:style>
      </p:cxnSp>
      <p:grpSp>
        <p:nvGrpSpPr>
          <p:cNvPr id="106" name="Group 105"/>
          <p:cNvGrpSpPr/>
          <p:nvPr/>
        </p:nvGrpSpPr>
        <p:grpSpPr>
          <a:xfrm>
            <a:off x="5135669" y="4081528"/>
            <a:ext cx="226862" cy="671854"/>
            <a:chOff x="9130070" y="7256046"/>
            <a:chExt cx="403309" cy="1194407"/>
          </a:xfrm>
        </p:grpSpPr>
        <p:sp>
          <p:nvSpPr>
            <p:cNvPr id="3" name="TextBox 2"/>
            <p:cNvSpPr txBox="1"/>
            <p:nvPr/>
          </p:nvSpPr>
          <p:spPr>
            <a:xfrm>
              <a:off x="9157213" y="7978533"/>
              <a:ext cx="376166" cy="471920"/>
            </a:xfrm>
            <a:prstGeom prst="rect">
              <a:avLst/>
            </a:prstGeom>
            <a:noFill/>
          </p:spPr>
          <p:txBody>
            <a:bodyPr wrap="none" lIns="57149" tIns="28574" rIns="57149" bIns="28574" rtlCol="0">
              <a:spAutoFit/>
            </a:bodyPr>
            <a:lstStyle/>
            <a:p>
              <a:r>
                <a:rPr lang="en-US" sz="1350" dirty="0">
                  <a:solidFill>
                    <a:srgbClr val="FF0000"/>
                  </a:solidFill>
                </a:rPr>
                <a:t>1</a:t>
              </a:r>
            </a:p>
          </p:txBody>
        </p:sp>
        <p:sp>
          <p:nvSpPr>
            <p:cNvPr id="59" name="TextBox 58"/>
            <p:cNvSpPr txBox="1"/>
            <p:nvPr/>
          </p:nvSpPr>
          <p:spPr>
            <a:xfrm>
              <a:off x="9130070" y="7256046"/>
              <a:ext cx="376166" cy="471920"/>
            </a:xfrm>
            <a:prstGeom prst="rect">
              <a:avLst/>
            </a:prstGeom>
            <a:noFill/>
          </p:spPr>
          <p:txBody>
            <a:bodyPr wrap="none" lIns="57149" tIns="28574" rIns="57149" bIns="28574" rtlCol="0">
              <a:spAutoFit/>
            </a:bodyPr>
            <a:lstStyle/>
            <a:p>
              <a:r>
                <a:rPr lang="en-US" sz="1350" dirty="0">
                  <a:solidFill>
                    <a:srgbClr val="FF0000"/>
                  </a:solidFill>
                </a:rPr>
                <a:t>1</a:t>
              </a:r>
            </a:p>
          </p:txBody>
        </p:sp>
      </p:grpSp>
      <p:grpSp>
        <p:nvGrpSpPr>
          <p:cNvPr id="22" name="Group 21"/>
          <p:cNvGrpSpPr/>
          <p:nvPr/>
        </p:nvGrpSpPr>
        <p:grpSpPr>
          <a:xfrm>
            <a:off x="4328003" y="3728650"/>
            <a:ext cx="1019256" cy="1024731"/>
            <a:chOff x="7694226" y="6628709"/>
            <a:chExt cx="1812010" cy="1821744"/>
          </a:xfrm>
        </p:grpSpPr>
        <p:sp>
          <p:nvSpPr>
            <p:cNvPr id="61" name="TextBox 60"/>
            <p:cNvSpPr txBox="1"/>
            <p:nvPr/>
          </p:nvSpPr>
          <p:spPr>
            <a:xfrm>
              <a:off x="7694226" y="7978533"/>
              <a:ext cx="376167" cy="471920"/>
            </a:xfrm>
            <a:prstGeom prst="rect">
              <a:avLst/>
            </a:prstGeom>
            <a:noFill/>
          </p:spPr>
          <p:txBody>
            <a:bodyPr wrap="none" lIns="57149" tIns="28574" rIns="57149" bIns="28574" rtlCol="0">
              <a:spAutoFit/>
            </a:bodyPr>
            <a:lstStyle/>
            <a:p>
              <a:r>
                <a:rPr lang="en-US" sz="1350" dirty="0">
                  <a:solidFill>
                    <a:srgbClr val="FF0000"/>
                  </a:solidFill>
                </a:rPr>
                <a:t>2</a:t>
              </a:r>
            </a:p>
          </p:txBody>
        </p:sp>
        <p:sp>
          <p:nvSpPr>
            <p:cNvPr id="63" name="TextBox 62"/>
            <p:cNvSpPr txBox="1"/>
            <p:nvPr/>
          </p:nvSpPr>
          <p:spPr>
            <a:xfrm>
              <a:off x="7748340" y="6870217"/>
              <a:ext cx="376167" cy="471920"/>
            </a:xfrm>
            <a:prstGeom prst="rect">
              <a:avLst/>
            </a:prstGeom>
            <a:noFill/>
          </p:spPr>
          <p:txBody>
            <a:bodyPr wrap="none" lIns="57149" tIns="28574" rIns="57149" bIns="28574" rtlCol="0">
              <a:spAutoFit/>
            </a:bodyPr>
            <a:lstStyle/>
            <a:p>
              <a:r>
                <a:rPr lang="en-US" sz="1350" dirty="0">
                  <a:solidFill>
                    <a:srgbClr val="FF0000"/>
                  </a:solidFill>
                </a:rPr>
                <a:t>2</a:t>
              </a:r>
            </a:p>
          </p:txBody>
        </p:sp>
        <p:sp>
          <p:nvSpPr>
            <p:cNvPr id="64" name="TextBox 63"/>
            <p:cNvSpPr txBox="1"/>
            <p:nvPr/>
          </p:nvSpPr>
          <p:spPr>
            <a:xfrm>
              <a:off x="9130069" y="6859925"/>
              <a:ext cx="376167" cy="471920"/>
            </a:xfrm>
            <a:prstGeom prst="rect">
              <a:avLst/>
            </a:prstGeom>
            <a:noFill/>
          </p:spPr>
          <p:txBody>
            <a:bodyPr wrap="none" lIns="57149" tIns="28574" rIns="57149" bIns="28574" rtlCol="0">
              <a:spAutoFit/>
            </a:bodyPr>
            <a:lstStyle/>
            <a:p>
              <a:r>
                <a:rPr lang="en-US" sz="1350" dirty="0">
                  <a:solidFill>
                    <a:srgbClr val="FF0000"/>
                  </a:solidFill>
                </a:rPr>
                <a:t>2</a:t>
              </a:r>
            </a:p>
          </p:txBody>
        </p:sp>
        <p:sp>
          <p:nvSpPr>
            <p:cNvPr id="65" name="TextBox 64"/>
            <p:cNvSpPr txBox="1"/>
            <p:nvPr/>
          </p:nvSpPr>
          <p:spPr>
            <a:xfrm>
              <a:off x="8563555" y="6628709"/>
              <a:ext cx="376167" cy="471920"/>
            </a:xfrm>
            <a:prstGeom prst="rect">
              <a:avLst/>
            </a:prstGeom>
            <a:noFill/>
          </p:spPr>
          <p:txBody>
            <a:bodyPr wrap="none" lIns="57149" tIns="28574" rIns="57149" bIns="28574" rtlCol="0">
              <a:spAutoFit/>
            </a:bodyPr>
            <a:lstStyle/>
            <a:p>
              <a:r>
                <a:rPr lang="en-US" sz="1350" dirty="0">
                  <a:solidFill>
                    <a:srgbClr val="FF0000"/>
                  </a:solidFill>
                </a:rPr>
                <a:t>2</a:t>
              </a:r>
            </a:p>
          </p:txBody>
        </p:sp>
      </p:grpSp>
      <p:grpSp>
        <p:nvGrpSpPr>
          <p:cNvPr id="27" name="Group 26"/>
          <p:cNvGrpSpPr/>
          <p:nvPr/>
        </p:nvGrpSpPr>
        <p:grpSpPr>
          <a:xfrm>
            <a:off x="3543982" y="3376918"/>
            <a:ext cx="1795866" cy="1376463"/>
            <a:chOff x="6300411" y="6003408"/>
            <a:chExt cx="3192650" cy="2447045"/>
          </a:xfrm>
        </p:grpSpPr>
        <p:sp>
          <p:nvSpPr>
            <p:cNvPr id="66" name="TextBox 65"/>
            <p:cNvSpPr txBox="1"/>
            <p:nvPr/>
          </p:nvSpPr>
          <p:spPr>
            <a:xfrm>
              <a:off x="6300411" y="7978533"/>
              <a:ext cx="376167" cy="471920"/>
            </a:xfrm>
            <a:prstGeom prst="rect">
              <a:avLst/>
            </a:prstGeom>
            <a:noFill/>
          </p:spPr>
          <p:txBody>
            <a:bodyPr wrap="none" lIns="57149" tIns="28574" rIns="57149" bIns="28574" rtlCol="0">
              <a:spAutoFit/>
            </a:bodyPr>
            <a:lstStyle/>
            <a:p>
              <a:r>
                <a:rPr lang="en-US" sz="1350" dirty="0">
                  <a:solidFill>
                    <a:srgbClr val="FF0000"/>
                  </a:solidFill>
                </a:rPr>
                <a:t>3</a:t>
              </a:r>
            </a:p>
          </p:txBody>
        </p:sp>
        <p:sp>
          <p:nvSpPr>
            <p:cNvPr id="67" name="TextBox 66"/>
            <p:cNvSpPr txBox="1"/>
            <p:nvPr/>
          </p:nvSpPr>
          <p:spPr>
            <a:xfrm>
              <a:off x="6300411" y="6870217"/>
              <a:ext cx="376167" cy="471920"/>
            </a:xfrm>
            <a:prstGeom prst="rect">
              <a:avLst/>
            </a:prstGeom>
            <a:noFill/>
          </p:spPr>
          <p:txBody>
            <a:bodyPr wrap="none" lIns="57149" tIns="28574" rIns="57149" bIns="28574" rtlCol="0">
              <a:spAutoFit/>
            </a:bodyPr>
            <a:lstStyle/>
            <a:p>
              <a:r>
                <a:rPr lang="en-US" sz="1350" dirty="0">
                  <a:solidFill>
                    <a:srgbClr val="FF0000"/>
                  </a:solidFill>
                </a:rPr>
                <a:t>3</a:t>
              </a:r>
            </a:p>
          </p:txBody>
        </p:sp>
        <p:sp>
          <p:nvSpPr>
            <p:cNvPr id="68" name="TextBox 67"/>
            <p:cNvSpPr txBox="1"/>
            <p:nvPr/>
          </p:nvSpPr>
          <p:spPr>
            <a:xfrm>
              <a:off x="7694226" y="6003408"/>
              <a:ext cx="376167" cy="471920"/>
            </a:xfrm>
            <a:prstGeom prst="rect">
              <a:avLst/>
            </a:prstGeom>
            <a:noFill/>
          </p:spPr>
          <p:txBody>
            <a:bodyPr wrap="none" lIns="57149" tIns="28574" rIns="57149" bIns="28574" rtlCol="0">
              <a:spAutoFit/>
            </a:bodyPr>
            <a:lstStyle/>
            <a:p>
              <a:r>
                <a:rPr lang="en-US" sz="1350" dirty="0">
                  <a:solidFill>
                    <a:srgbClr val="FF0000"/>
                  </a:solidFill>
                </a:rPr>
                <a:t>3</a:t>
              </a:r>
            </a:p>
          </p:txBody>
        </p:sp>
        <p:sp>
          <p:nvSpPr>
            <p:cNvPr id="69" name="TextBox 68"/>
            <p:cNvSpPr txBox="1"/>
            <p:nvPr/>
          </p:nvSpPr>
          <p:spPr>
            <a:xfrm>
              <a:off x="9116894" y="6004469"/>
              <a:ext cx="376167" cy="471920"/>
            </a:xfrm>
            <a:prstGeom prst="rect">
              <a:avLst/>
            </a:prstGeom>
            <a:noFill/>
          </p:spPr>
          <p:txBody>
            <a:bodyPr wrap="none" lIns="57149" tIns="28574" rIns="57149" bIns="28574" rtlCol="0">
              <a:spAutoFit/>
            </a:bodyPr>
            <a:lstStyle/>
            <a:p>
              <a:r>
                <a:rPr lang="en-US" sz="1350" dirty="0">
                  <a:solidFill>
                    <a:srgbClr val="FF0000"/>
                  </a:solidFill>
                </a:rPr>
                <a:t>3</a:t>
              </a:r>
            </a:p>
          </p:txBody>
        </p:sp>
      </p:grpSp>
      <p:grpSp>
        <p:nvGrpSpPr>
          <p:cNvPr id="37" name="Group 36"/>
          <p:cNvGrpSpPr/>
          <p:nvPr/>
        </p:nvGrpSpPr>
        <p:grpSpPr>
          <a:xfrm>
            <a:off x="3018845" y="2757070"/>
            <a:ext cx="2344487" cy="744468"/>
            <a:chOff x="5366836" y="4901459"/>
            <a:chExt cx="4167977" cy="1323499"/>
          </a:xfrm>
        </p:grpSpPr>
        <p:sp>
          <p:nvSpPr>
            <p:cNvPr id="74" name="TextBox 73"/>
            <p:cNvSpPr txBox="1"/>
            <p:nvPr/>
          </p:nvSpPr>
          <p:spPr>
            <a:xfrm>
              <a:off x="5366836" y="5753038"/>
              <a:ext cx="376167" cy="471920"/>
            </a:xfrm>
            <a:prstGeom prst="rect">
              <a:avLst/>
            </a:prstGeom>
            <a:noFill/>
          </p:spPr>
          <p:txBody>
            <a:bodyPr wrap="none" lIns="57149" tIns="28574" rIns="57149" bIns="28574" rtlCol="0">
              <a:spAutoFit/>
            </a:bodyPr>
            <a:lstStyle/>
            <a:p>
              <a:r>
                <a:rPr lang="en-US" sz="1350" dirty="0">
                  <a:solidFill>
                    <a:srgbClr val="FF0000"/>
                  </a:solidFill>
                </a:rPr>
                <a:t>5</a:t>
              </a:r>
            </a:p>
          </p:txBody>
        </p:sp>
        <p:sp>
          <p:nvSpPr>
            <p:cNvPr id="75" name="TextBox 74"/>
            <p:cNvSpPr txBox="1"/>
            <p:nvPr/>
          </p:nvSpPr>
          <p:spPr>
            <a:xfrm>
              <a:off x="6303981" y="5157774"/>
              <a:ext cx="376167" cy="471920"/>
            </a:xfrm>
            <a:prstGeom prst="rect">
              <a:avLst/>
            </a:prstGeom>
            <a:noFill/>
          </p:spPr>
          <p:txBody>
            <a:bodyPr wrap="none" lIns="57149" tIns="28574" rIns="57149" bIns="28574" rtlCol="0">
              <a:spAutoFit/>
            </a:bodyPr>
            <a:lstStyle/>
            <a:p>
              <a:r>
                <a:rPr lang="en-US" sz="1350" dirty="0">
                  <a:solidFill>
                    <a:srgbClr val="FF0000"/>
                  </a:solidFill>
                </a:rPr>
                <a:t>5</a:t>
              </a:r>
            </a:p>
          </p:txBody>
        </p:sp>
        <p:sp>
          <p:nvSpPr>
            <p:cNvPr id="76" name="TextBox 75"/>
            <p:cNvSpPr txBox="1"/>
            <p:nvPr/>
          </p:nvSpPr>
          <p:spPr>
            <a:xfrm>
              <a:off x="7694227" y="5157774"/>
              <a:ext cx="376167" cy="471920"/>
            </a:xfrm>
            <a:prstGeom prst="rect">
              <a:avLst/>
            </a:prstGeom>
            <a:noFill/>
          </p:spPr>
          <p:txBody>
            <a:bodyPr wrap="none" lIns="57149" tIns="28574" rIns="57149" bIns="28574" rtlCol="0">
              <a:spAutoFit/>
            </a:bodyPr>
            <a:lstStyle/>
            <a:p>
              <a:r>
                <a:rPr lang="en-US" sz="1350" dirty="0">
                  <a:solidFill>
                    <a:srgbClr val="FF0000"/>
                  </a:solidFill>
                </a:rPr>
                <a:t>5</a:t>
              </a:r>
            </a:p>
          </p:txBody>
        </p:sp>
        <p:sp>
          <p:nvSpPr>
            <p:cNvPr id="77" name="TextBox 76"/>
            <p:cNvSpPr txBox="1"/>
            <p:nvPr/>
          </p:nvSpPr>
          <p:spPr>
            <a:xfrm>
              <a:off x="6820081" y="4901459"/>
              <a:ext cx="376167" cy="471920"/>
            </a:xfrm>
            <a:prstGeom prst="rect">
              <a:avLst/>
            </a:prstGeom>
            <a:noFill/>
          </p:spPr>
          <p:txBody>
            <a:bodyPr wrap="none" lIns="57149" tIns="28574" rIns="57149" bIns="28574" rtlCol="0">
              <a:spAutoFit/>
            </a:bodyPr>
            <a:lstStyle/>
            <a:p>
              <a:r>
                <a:rPr lang="en-US" sz="1350" dirty="0">
                  <a:solidFill>
                    <a:srgbClr val="FF0000"/>
                  </a:solidFill>
                </a:rPr>
                <a:t>5</a:t>
              </a:r>
            </a:p>
          </p:txBody>
        </p:sp>
        <p:sp>
          <p:nvSpPr>
            <p:cNvPr id="79" name="TextBox 78"/>
            <p:cNvSpPr txBox="1"/>
            <p:nvPr/>
          </p:nvSpPr>
          <p:spPr>
            <a:xfrm>
              <a:off x="9158646" y="5180935"/>
              <a:ext cx="376167" cy="471920"/>
            </a:xfrm>
            <a:prstGeom prst="rect">
              <a:avLst/>
            </a:prstGeom>
            <a:noFill/>
          </p:spPr>
          <p:txBody>
            <a:bodyPr wrap="none" lIns="57149" tIns="28574" rIns="57149" bIns="28574" rtlCol="0">
              <a:spAutoFit/>
            </a:bodyPr>
            <a:lstStyle/>
            <a:p>
              <a:r>
                <a:rPr lang="en-US" sz="1350" dirty="0">
                  <a:solidFill>
                    <a:srgbClr val="FF0000"/>
                  </a:solidFill>
                </a:rPr>
                <a:t>5</a:t>
              </a:r>
            </a:p>
          </p:txBody>
        </p:sp>
      </p:grpSp>
      <p:grpSp>
        <p:nvGrpSpPr>
          <p:cNvPr id="42" name="Group 41"/>
          <p:cNvGrpSpPr/>
          <p:nvPr/>
        </p:nvGrpSpPr>
        <p:grpSpPr>
          <a:xfrm>
            <a:off x="3845121" y="2307729"/>
            <a:ext cx="1468061" cy="623412"/>
            <a:chOff x="6835772" y="4102628"/>
            <a:chExt cx="2609886" cy="1108288"/>
          </a:xfrm>
        </p:grpSpPr>
        <p:sp>
          <p:nvSpPr>
            <p:cNvPr id="78" name="TextBox 77"/>
            <p:cNvSpPr txBox="1"/>
            <p:nvPr/>
          </p:nvSpPr>
          <p:spPr>
            <a:xfrm>
              <a:off x="9069491" y="4738996"/>
              <a:ext cx="376167" cy="471920"/>
            </a:xfrm>
            <a:prstGeom prst="rect">
              <a:avLst/>
            </a:prstGeom>
            <a:noFill/>
          </p:spPr>
          <p:txBody>
            <a:bodyPr wrap="none" lIns="57149" tIns="28574" rIns="57149" bIns="28574" rtlCol="0">
              <a:spAutoFit/>
            </a:bodyPr>
            <a:lstStyle/>
            <a:p>
              <a:r>
                <a:rPr lang="en-US" sz="1350" dirty="0">
                  <a:solidFill>
                    <a:srgbClr val="FF0000"/>
                  </a:solidFill>
                </a:rPr>
                <a:t>6</a:t>
              </a:r>
            </a:p>
          </p:txBody>
        </p:sp>
        <p:sp>
          <p:nvSpPr>
            <p:cNvPr id="80" name="TextBox 79"/>
            <p:cNvSpPr txBox="1"/>
            <p:nvPr/>
          </p:nvSpPr>
          <p:spPr>
            <a:xfrm>
              <a:off x="7694225" y="4309766"/>
              <a:ext cx="376167" cy="471920"/>
            </a:xfrm>
            <a:prstGeom prst="rect">
              <a:avLst/>
            </a:prstGeom>
            <a:noFill/>
          </p:spPr>
          <p:txBody>
            <a:bodyPr wrap="none" lIns="57149" tIns="28574" rIns="57149" bIns="28574" rtlCol="0">
              <a:spAutoFit/>
            </a:bodyPr>
            <a:lstStyle/>
            <a:p>
              <a:r>
                <a:rPr lang="en-US" sz="1350" dirty="0">
                  <a:solidFill>
                    <a:srgbClr val="FF0000"/>
                  </a:solidFill>
                </a:rPr>
                <a:t>6</a:t>
              </a:r>
            </a:p>
          </p:txBody>
        </p:sp>
        <p:sp>
          <p:nvSpPr>
            <p:cNvPr id="81" name="TextBox 80"/>
            <p:cNvSpPr txBox="1"/>
            <p:nvPr/>
          </p:nvSpPr>
          <p:spPr>
            <a:xfrm>
              <a:off x="6835772" y="4102628"/>
              <a:ext cx="376167" cy="471920"/>
            </a:xfrm>
            <a:prstGeom prst="rect">
              <a:avLst/>
            </a:prstGeom>
            <a:noFill/>
          </p:spPr>
          <p:txBody>
            <a:bodyPr wrap="none" lIns="57149" tIns="28574" rIns="57149" bIns="28574" rtlCol="0">
              <a:spAutoFit/>
            </a:bodyPr>
            <a:lstStyle/>
            <a:p>
              <a:r>
                <a:rPr lang="en-US" sz="1350" dirty="0">
                  <a:solidFill>
                    <a:srgbClr val="FF0000"/>
                  </a:solidFill>
                </a:rPr>
                <a:t>6</a:t>
              </a:r>
            </a:p>
          </p:txBody>
        </p:sp>
      </p:grpSp>
      <p:grpSp>
        <p:nvGrpSpPr>
          <p:cNvPr id="52" name="Group 51"/>
          <p:cNvGrpSpPr/>
          <p:nvPr/>
        </p:nvGrpSpPr>
        <p:grpSpPr>
          <a:xfrm>
            <a:off x="4839354" y="1847506"/>
            <a:ext cx="1054305" cy="399981"/>
            <a:chOff x="8603293" y="3284456"/>
            <a:chExt cx="1874320" cy="711076"/>
          </a:xfrm>
        </p:grpSpPr>
        <p:sp>
          <p:nvSpPr>
            <p:cNvPr id="83" name="TextBox 82"/>
            <p:cNvSpPr txBox="1"/>
            <p:nvPr/>
          </p:nvSpPr>
          <p:spPr>
            <a:xfrm>
              <a:off x="9130070" y="3523613"/>
              <a:ext cx="376167" cy="471919"/>
            </a:xfrm>
            <a:prstGeom prst="rect">
              <a:avLst/>
            </a:prstGeom>
            <a:noFill/>
          </p:spPr>
          <p:txBody>
            <a:bodyPr wrap="none" lIns="57149" tIns="28574" rIns="57149" bIns="28574" rtlCol="0">
              <a:spAutoFit/>
            </a:bodyPr>
            <a:lstStyle/>
            <a:p>
              <a:r>
                <a:rPr lang="en-US" sz="1350" dirty="0">
                  <a:solidFill>
                    <a:srgbClr val="FF0000"/>
                  </a:solidFill>
                </a:rPr>
                <a:t>8</a:t>
              </a:r>
            </a:p>
          </p:txBody>
        </p:sp>
        <p:sp>
          <p:nvSpPr>
            <p:cNvPr id="84" name="TextBox 83"/>
            <p:cNvSpPr txBox="1"/>
            <p:nvPr/>
          </p:nvSpPr>
          <p:spPr>
            <a:xfrm>
              <a:off x="8603293" y="3284456"/>
              <a:ext cx="376167" cy="471919"/>
            </a:xfrm>
            <a:prstGeom prst="rect">
              <a:avLst/>
            </a:prstGeom>
            <a:noFill/>
          </p:spPr>
          <p:txBody>
            <a:bodyPr wrap="none" lIns="57149" tIns="28574" rIns="57149" bIns="28574" rtlCol="0">
              <a:spAutoFit/>
            </a:bodyPr>
            <a:lstStyle/>
            <a:p>
              <a:r>
                <a:rPr lang="en-US" sz="1350" dirty="0">
                  <a:solidFill>
                    <a:srgbClr val="FF0000"/>
                  </a:solidFill>
                </a:rPr>
                <a:t>8</a:t>
              </a:r>
            </a:p>
          </p:txBody>
        </p:sp>
        <p:sp>
          <p:nvSpPr>
            <p:cNvPr id="85" name="TextBox 84"/>
            <p:cNvSpPr txBox="1"/>
            <p:nvPr/>
          </p:nvSpPr>
          <p:spPr>
            <a:xfrm>
              <a:off x="10101446" y="3284456"/>
              <a:ext cx="376167" cy="471919"/>
            </a:xfrm>
            <a:prstGeom prst="rect">
              <a:avLst/>
            </a:prstGeom>
            <a:noFill/>
          </p:spPr>
          <p:txBody>
            <a:bodyPr wrap="none" lIns="57149" tIns="28574" rIns="57149" bIns="28574" rtlCol="0">
              <a:spAutoFit/>
            </a:bodyPr>
            <a:lstStyle/>
            <a:p>
              <a:r>
                <a:rPr lang="en-US" sz="1350" dirty="0">
                  <a:solidFill>
                    <a:srgbClr val="FF0000"/>
                  </a:solidFill>
                </a:rPr>
                <a:t>8</a:t>
              </a:r>
            </a:p>
          </p:txBody>
        </p:sp>
      </p:grpSp>
      <p:grpSp>
        <p:nvGrpSpPr>
          <p:cNvPr id="47" name="Group 46"/>
          <p:cNvGrpSpPr/>
          <p:nvPr/>
        </p:nvGrpSpPr>
        <p:grpSpPr>
          <a:xfrm>
            <a:off x="4338530" y="1947276"/>
            <a:ext cx="1528689" cy="739483"/>
            <a:chOff x="7712943" y="3461823"/>
            <a:chExt cx="2717669" cy="1314636"/>
          </a:xfrm>
        </p:grpSpPr>
        <p:sp>
          <p:nvSpPr>
            <p:cNvPr id="82" name="TextBox 81"/>
            <p:cNvSpPr txBox="1"/>
            <p:nvPr/>
          </p:nvSpPr>
          <p:spPr>
            <a:xfrm>
              <a:off x="7712943" y="3461823"/>
              <a:ext cx="376167" cy="471920"/>
            </a:xfrm>
            <a:prstGeom prst="rect">
              <a:avLst/>
            </a:prstGeom>
            <a:noFill/>
          </p:spPr>
          <p:txBody>
            <a:bodyPr wrap="none" lIns="57149" tIns="28574" rIns="57149" bIns="28574" rtlCol="0">
              <a:spAutoFit/>
            </a:bodyPr>
            <a:lstStyle/>
            <a:p>
              <a:r>
                <a:rPr lang="en-US" sz="1350" dirty="0">
                  <a:solidFill>
                    <a:srgbClr val="FF0000"/>
                  </a:solidFill>
                </a:rPr>
                <a:t>7</a:t>
              </a:r>
            </a:p>
          </p:txBody>
        </p:sp>
        <p:sp>
          <p:nvSpPr>
            <p:cNvPr id="86" name="TextBox 85"/>
            <p:cNvSpPr txBox="1"/>
            <p:nvPr/>
          </p:nvSpPr>
          <p:spPr>
            <a:xfrm>
              <a:off x="9157213" y="4304539"/>
              <a:ext cx="376167" cy="471920"/>
            </a:xfrm>
            <a:prstGeom prst="rect">
              <a:avLst/>
            </a:prstGeom>
            <a:noFill/>
          </p:spPr>
          <p:txBody>
            <a:bodyPr wrap="none" lIns="57149" tIns="28574" rIns="57149" bIns="28574" rtlCol="0">
              <a:spAutoFit/>
            </a:bodyPr>
            <a:lstStyle/>
            <a:p>
              <a:r>
                <a:rPr lang="en-US" sz="1350" dirty="0">
                  <a:solidFill>
                    <a:srgbClr val="FF0000"/>
                  </a:solidFill>
                </a:rPr>
                <a:t>7</a:t>
              </a:r>
            </a:p>
          </p:txBody>
        </p:sp>
        <p:sp>
          <p:nvSpPr>
            <p:cNvPr id="87" name="TextBox 86"/>
            <p:cNvSpPr txBox="1"/>
            <p:nvPr/>
          </p:nvSpPr>
          <p:spPr>
            <a:xfrm>
              <a:off x="10054445" y="4102628"/>
              <a:ext cx="376167" cy="471920"/>
            </a:xfrm>
            <a:prstGeom prst="rect">
              <a:avLst/>
            </a:prstGeom>
            <a:noFill/>
          </p:spPr>
          <p:txBody>
            <a:bodyPr wrap="none" lIns="57149" tIns="28574" rIns="57149" bIns="28574" rtlCol="0">
              <a:spAutoFit/>
            </a:bodyPr>
            <a:lstStyle/>
            <a:p>
              <a:r>
                <a:rPr lang="en-US" sz="1350" dirty="0">
                  <a:solidFill>
                    <a:srgbClr val="FF0000"/>
                  </a:solidFill>
                </a:rPr>
                <a:t>7</a:t>
              </a:r>
            </a:p>
          </p:txBody>
        </p:sp>
      </p:grpSp>
      <p:grpSp>
        <p:nvGrpSpPr>
          <p:cNvPr id="53" name="Group 52"/>
          <p:cNvGrpSpPr/>
          <p:nvPr/>
        </p:nvGrpSpPr>
        <p:grpSpPr>
          <a:xfrm>
            <a:off x="4332910" y="1378913"/>
            <a:ext cx="1560749" cy="392283"/>
            <a:chOff x="7702949" y="2451399"/>
            <a:chExt cx="2774664" cy="697392"/>
          </a:xfrm>
        </p:grpSpPr>
        <p:sp>
          <p:nvSpPr>
            <p:cNvPr id="88" name="TextBox 87"/>
            <p:cNvSpPr txBox="1"/>
            <p:nvPr/>
          </p:nvSpPr>
          <p:spPr>
            <a:xfrm>
              <a:off x="10101446" y="2451399"/>
              <a:ext cx="376167" cy="471920"/>
            </a:xfrm>
            <a:prstGeom prst="rect">
              <a:avLst/>
            </a:prstGeom>
            <a:noFill/>
          </p:spPr>
          <p:txBody>
            <a:bodyPr wrap="none" lIns="57149" tIns="28574" rIns="57149" bIns="28574" rtlCol="0">
              <a:spAutoFit/>
            </a:bodyPr>
            <a:lstStyle/>
            <a:p>
              <a:r>
                <a:rPr lang="en-US" sz="1350" dirty="0">
                  <a:solidFill>
                    <a:srgbClr val="FF0000"/>
                  </a:solidFill>
                </a:rPr>
                <a:t>9</a:t>
              </a:r>
            </a:p>
          </p:txBody>
        </p:sp>
        <p:sp>
          <p:nvSpPr>
            <p:cNvPr id="91" name="TextBox 90"/>
            <p:cNvSpPr txBox="1"/>
            <p:nvPr/>
          </p:nvSpPr>
          <p:spPr>
            <a:xfrm>
              <a:off x="7702949" y="2676871"/>
              <a:ext cx="376167" cy="471920"/>
            </a:xfrm>
            <a:prstGeom prst="rect">
              <a:avLst/>
            </a:prstGeom>
            <a:noFill/>
          </p:spPr>
          <p:txBody>
            <a:bodyPr wrap="none" lIns="57149" tIns="28574" rIns="57149" bIns="28574" rtlCol="0">
              <a:spAutoFit/>
            </a:bodyPr>
            <a:lstStyle/>
            <a:p>
              <a:r>
                <a:rPr lang="en-US" sz="1350" dirty="0">
                  <a:solidFill>
                    <a:srgbClr val="FF0000"/>
                  </a:solidFill>
                </a:rPr>
                <a:t>9</a:t>
              </a:r>
            </a:p>
          </p:txBody>
        </p:sp>
      </p:grpSp>
      <p:grpSp>
        <p:nvGrpSpPr>
          <p:cNvPr id="55" name="Group 54"/>
          <p:cNvGrpSpPr/>
          <p:nvPr/>
        </p:nvGrpSpPr>
        <p:grpSpPr>
          <a:xfrm>
            <a:off x="3511642" y="1045190"/>
            <a:ext cx="1914267" cy="906954"/>
            <a:chOff x="6242919" y="1858114"/>
            <a:chExt cx="3403140" cy="1612363"/>
          </a:xfrm>
        </p:grpSpPr>
        <p:sp>
          <p:nvSpPr>
            <p:cNvPr id="89" name="TextBox 88"/>
            <p:cNvSpPr txBox="1"/>
            <p:nvPr/>
          </p:nvSpPr>
          <p:spPr>
            <a:xfrm>
              <a:off x="9098904" y="1858114"/>
              <a:ext cx="547155" cy="471920"/>
            </a:xfrm>
            <a:prstGeom prst="rect">
              <a:avLst/>
            </a:prstGeom>
            <a:noFill/>
          </p:spPr>
          <p:txBody>
            <a:bodyPr wrap="none" lIns="57149" tIns="28574" rIns="57149" bIns="28574" rtlCol="0">
              <a:spAutoFit/>
            </a:bodyPr>
            <a:lstStyle/>
            <a:p>
              <a:r>
                <a:rPr lang="en-US" sz="1350" dirty="0">
                  <a:solidFill>
                    <a:srgbClr val="FF0000"/>
                  </a:solidFill>
                </a:rPr>
                <a:t>10</a:t>
              </a:r>
            </a:p>
          </p:txBody>
        </p:sp>
        <p:sp>
          <p:nvSpPr>
            <p:cNvPr id="93" name="TextBox 92"/>
            <p:cNvSpPr txBox="1"/>
            <p:nvPr/>
          </p:nvSpPr>
          <p:spPr>
            <a:xfrm>
              <a:off x="6255619" y="2298127"/>
              <a:ext cx="547155" cy="471920"/>
            </a:xfrm>
            <a:prstGeom prst="rect">
              <a:avLst/>
            </a:prstGeom>
            <a:noFill/>
          </p:spPr>
          <p:txBody>
            <a:bodyPr wrap="none" lIns="57149" tIns="28574" rIns="57149" bIns="28574" rtlCol="0">
              <a:spAutoFit/>
            </a:bodyPr>
            <a:lstStyle/>
            <a:p>
              <a:r>
                <a:rPr lang="en-US" sz="1350" dirty="0">
                  <a:solidFill>
                    <a:srgbClr val="FF0000"/>
                  </a:solidFill>
                </a:rPr>
                <a:t>10</a:t>
              </a:r>
            </a:p>
          </p:txBody>
        </p:sp>
        <p:sp>
          <p:nvSpPr>
            <p:cNvPr id="95" name="TextBox 94"/>
            <p:cNvSpPr txBox="1"/>
            <p:nvPr/>
          </p:nvSpPr>
          <p:spPr>
            <a:xfrm>
              <a:off x="6242919" y="2998557"/>
              <a:ext cx="547155" cy="471920"/>
            </a:xfrm>
            <a:prstGeom prst="rect">
              <a:avLst/>
            </a:prstGeom>
            <a:noFill/>
          </p:spPr>
          <p:txBody>
            <a:bodyPr wrap="none" lIns="57149" tIns="28574" rIns="57149" bIns="28574" rtlCol="0">
              <a:spAutoFit/>
            </a:bodyPr>
            <a:lstStyle/>
            <a:p>
              <a:r>
                <a:rPr lang="en-US" sz="1350" dirty="0">
                  <a:solidFill>
                    <a:srgbClr val="FF0000"/>
                  </a:solidFill>
                </a:rPr>
                <a:t>10</a:t>
              </a:r>
            </a:p>
          </p:txBody>
        </p:sp>
      </p:grpSp>
      <p:grpSp>
        <p:nvGrpSpPr>
          <p:cNvPr id="57" name="Group 56"/>
          <p:cNvGrpSpPr/>
          <p:nvPr/>
        </p:nvGrpSpPr>
        <p:grpSpPr>
          <a:xfrm>
            <a:off x="2944572" y="1019243"/>
            <a:ext cx="1662359" cy="1098577"/>
            <a:chOff x="5234795" y="1811987"/>
            <a:chExt cx="2955305" cy="1953026"/>
          </a:xfrm>
        </p:grpSpPr>
        <p:sp>
          <p:nvSpPr>
            <p:cNvPr id="90" name="TextBox 89"/>
            <p:cNvSpPr txBox="1"/>
            <p:nvPr/>
          </p:nvSpPr>
          <p:spPr>
            <a:xfrm>
              <a:off x="7665743" y="1811987"/>
              <a:ext cx="524357" cy="471920"/>
            </a:xfrm>
            <a:prstGeom prst="rect">
              <a:avLst/>
            </a:prstGeom>
            <a:noFill/>
          </p:spPr>
          <p:txBody>
            <a:bodyPr wrap="none" lIns="57149" tIns="28574" rIns="57149" bIns="28574" rtlCol="0">
              <a:spAutoFit/>
            </a:bodyPr>
            <a:lstStyle/>
            <a:p>
              <a:r>
                <a:rPr lang="en-US" sz="1350" dirty="0">
                  <a:solidFill>
                    <a:srgbClr val="FF0000"/>
                  </a:solidFill>
                </a:rPr>
                <a:t>11</a:t>
              </a:r>
            </a:p>
          </p:txBody>
        </p:sp>
        <p:sp>
          <p:nvSpPr>
            <p:cNvPr id="97" name="TextBox 96"/>
            <p:cNvSpPr txBox="1"/>
            <p:nvPr/>
          </p:nvSpPr>
          <p:spPr>
            <a:xfrm>
              <a:off x="5234795" y="3293093"/>
              <a:ext cx="524357" cy="471920"/>
            </a:xfrm>
            <a:prstGeom prst="rect">
              <a:avLst/>
            </a:prstGeom>
            <a:noFill/>
          </p:spPr>
          <p:txBody>
            <a:bodyPr wrap="none" lIns="57149" tIns="28574" rIns="57149" bIns="28574" rtlCol="0">
              <a:spAutoFit/>
            </a:bodyPr>
            <a:lstStyle/>
            <a:p>
              <a:r>
                <a:rPr lang="en-US" sz="1350" dirty="0">
                  <a:solidFill>
                    <a:srgbClr val="FF0000"/>
                  </a:solidFill>
                </a:rPr>
                <a:t>11</a:t>
              </a:r>
            </a:p>
          </p:txBody>
        </p:sp>
      </p:grpSp>
      <p:grpSp>
        <p:nvGrpSpPr>
          <p:cNvPr id="102" name="Group 101"/>
          <p:cNvGrpSpPr/>
          <p:nvPr/>
        </p:nvGrpSpPr>
        <p:grpSpPr>
          <a:xfrm>
            <a:off x="2943972" y="1035055"/>
            <a:ext cx="875444" cy="1538128"/>
            <a:chOff x="5233729" y="1840098"/>
            <a:chExt cx="1556346" cy="2734449"/>
          </a:xfrm>
        </p:grpSpPr>
        <p:grpSp>
          <p:nvGrpSpPr>
            <p:cNvPr id="99" name="Group 98"/>
            <p:cNvGrpSpPr/>
            <p:nvPr/>
          </p:nvGrpSpPr>
          <p:grpSpPr>
            <a:xfrm>
              <a:off x="5233729" y="1840098"/>
              <a:ext cx="1556346" cy="1053870"/>
              <a:chOff x="5233729" y="1840098"/>
              <a:chExt cx="1556346" cy="1053870"/>
            </a:xfrm>
          </p:grpSpPr>
          <p:sp>
            <p:nvSpPr>
              <p:cNvPr id="92" name="TextBox 91"/>
              <p:cNvSpPr txBox="1"/>
              <p:nvPr/>
            </p:nvSpPr>
            <p:spPr>
              <a:xfrm>
                <a:off x="6242919" y="1840098"/>
                <a:ext cx="547156" cy="471920"/>
              </a:xfrm>
              <a:prstGeom prst="rect">
                <a:avLst/>
              </a:prstGeom>
              <a:noFill/>
            </p:spPr>
            <p:txBody>
              <a:bodyPr wrap="none" lIns="57149" tIns="28574" rIns="57149" bIns="28574" rtlCol="0">
                <a:spAutoFit/>
              </a:bodyPr>
              <a:lstStyle/>
              <a:p>
                <a:r>
                  <a:rPr lang="en-US" sz="1350" dirty="0">
                    <a:solidFill>
                      <a:srgbClr val="FF0000"/>
                    </a:solidFill>
                  </a:rPr>
                  <a:t>12</a:t>
                </a:r>
              </a:p>
            </p:txBody>
          </p:sp>
          <p:sp>
            <p:nvSpPr>
              <p:cNvPr id="94" name="TextBox 93"/>
              <p:cNvSpPr txBox="1"/>
              <p:nvPr/>
            </p:nvSpPr>
            <p:spPr>
              <a:xfrm>
                <a:off x="5233729" y="2422048"/>
                <a:ext cx="547156" cy="471920"/>
              </a:xfrm>
              <a:prstGeom prst="rect">
                <a:avLst/>
              </a:prstGeom>
              <a:noFill/>
            </p:spPr>
            <p:txBody>
              <a:bodyPr wrap="none" lIns="57149" tIns="28574" rIns="57149" bIns="28574" rtlCol="0">
                <a:spAutoFit/>
              </a:bodyPr>
              <a:lstStyle/>
              <a:p>
                <a:r>
                  <a:rPr lang="en-US" sz="1350" dirty="0">
                    <a:solidFill>
                      <a:srgbClr val="FF0000"/>
                    </a:solidFill>
                  </a:rPr>
                  <a:t>12</a:t>
                </a:r>
              </a:p>
            </p:txBody>
          </p:sp>
        </p:grpSp>
        <p:sp>
          <p:nvSpPr>
            <p:cNvPr id="98" name="TextBox 97"/>
            <p:cNvSpPr txBox="1"/>
            <p:nvPr/>
          </p:nvSpPr>
          <p:spPr>
            <a:xfrm>
              <a:off x="5234796" y="4102627"/>
              <a:ext cx="524358" cy="471920"/>
            </a:xfrm>
            <a:prstGeom prst="rect">
              <a:avLst/>
            </a:prstGeom>
            <a:noFill/>
          </p:spPr>
          <p:txBody>
            <a:bodyPr wrap="none" lIns="57149" tIns="28574" rIns="57149" bIns="28574" rtlCol="0">
              <a:spAutoFit/>
            </a:bodyPr>
            <a:lstStyle/>
            <a:p>
              <a:r>
                <a:rPr lang="en-US" sz="1350" dirty="0">
                  <a:solidFill>
                    <a:srgbClr val="FF0000"/>
                  </a:solidFill>
                </a:rPr>
                <a:t>11</a:t>
              </a:r>
            </a:p>
          </p:txBody>
        </p:sp>
      </p:grpSp>
      <p:grpSp>
        <p:nvGrpSpPr>
          <p:cNvPr id="32" name="Group 31"/>
          <p:cNvGrpSpPr/>
          <p:nvPr/>
        </p:nvGrpSpPr>
        <p:grpSpPr>
          <a:xfrm>
            <a:off x="3018845" y="3235232"/>
            <a:ext cx="2874812" cy="1210370"/>
            <a:chOff x="5366836" y="5751526"/>
            <a:chExt cx="5110777" cy="2151769"/>
          </a:xfrm>
        </p:grpSpPr>
        <p:sp>
          <p:nvSpPr>
            <p:cNvPr id="70" name="TextBox 69"/>
            <p:cNvSpPr txBox="1"/>
            <p:nvPr/>
          </p:nvSpPr>
          <p:spPr>
            <a:xfrm>
              <a:off x="5393979" y="6613551"/>
              <a:ext cx="376167" cy="471920"/>
            </a:xfrm>
            <a:prstGeom prst="rect">
              <a:avLst/>
            </a:prstGeom>
            <a:noFill/>
          </p:spPr>
          <p:txBody>
            <a:bodyPr wrap="none" lIns="57149" tIns="28574" rIns="57149" bIns="28574" rtlCol="0">
              <a:spAutoFit/>
            </a:bodyPr>
            <a:lstStyle/>
            <a:p>
              <a:r>
                <a:rPr lang="en-US" sz="1350" dirty="0">
                  <a:solidFill>
                    <a:srgbClr val="FF0000"/>
                  </a:solidFill>
                </a:rPr>
                <a:t>4</a:t>
              </a:r>
            </a:p>
          </p:txBody>
        </p:sp>
        <p:sp>
          <p:nvSpPr>
            <p:cNvPr id="71" name="TextBox 70"/>
            <p:cNvSpPr txBox="1"/>
            <p:nvPr/>
          </p:nvSpPr>
          <p:spPr>
            <a:xfrm>
              <a:off x="5366836" y="7431375"/>
              <a:ext cx="376167" cy="471920"/>
            </a:xfrm>
            <a:prstGeom prst="rect">
              <a:avLst/>
            </a:prstGeom>
            <a:noFill/>
          </p:spPr>
          <p:txBody>
            <a:bodyPr wrap="none" lIns="57149" tIns="28574" rIns="57149" bIns="28574" rtlCol="0">
              <a:spAutoFit/>
            </a:bodyPr>
            <a:lstStyle/>
            <a:p>
              <a:r>
                <a:rPr lang="en-US" sz="1350" dirty="0">
                  <a:solidFill>
                    <a:srgbClr val="FF0000"/>
                  </a:solidFill>
                </a:rPr>
                <a:t>4</a:t>
              </a:r>
            </a:p>
          </p:txBody>
        </p:sp>
        <p:sp>
          <p:nvSpPr>
            <p:cNvPr id="72" name="TextBox 71"/>
            <p:cNvSpPr txBox="1"/>
            <p:nvPr/>
          </p:nvSpPr>
          <p:spPr>
            <a:xfrm>
              <a:off x="6268340" y="5988434"/>
              <a:ext cx="376167" cy="471920"/>
            </a:xfrm>
            <a:prstGeom prst="rect">
              <a:avLst/>
            </a:prstGeom>
            <a:noFill/>
          </p:spPr>
          <p:txBody>
            <a:bodyPr wrap="none" lIns="57149" tIns="28574" rIns="57149" bIns="28574" rtlCol="0">
              <a:spAutoFit/>
            </a:bodyPr>
            <a:lstStyle/>
            <a:p>
              <a:r>
                <a:rPr lang="en-US" sz="1350" dirty="0">
                  <a:solidFill>
                    <a:srgbClr val="FF0000"/>
                  </a:solidFill>
                </a:rPr>
                <a:t>4</a:t>
              </a:r>
            </a:p>
          </p:txBody>
        </p:sp>
        <p:sp>
          <p:nvSpPr>
            <p:cNvPr id="73" name="TextBox 72"/>
            <p:cNvSpPr txBox="1"/>
            <p:nvPr/>
          </p:nvSpPr>
          <p:spPr>
            <a:xfrm>
              <a:off x="7169844" y="5751526"/>
              <a:ext cx="376167" cy="471920"/>
            </a:xfrm>
            <a:prstGeom prst="rect">
              <a:avLst/>
            </a:prstGeom>
            <a:noFill/>
          </p:spPr>
          <p:txBody>
            <a:bodyPr wrap="none" lIns="57149" tIns="28574" rIns="57149" bIns="28574" rtlCol="0">
              <a:spAutoFit/>
            </a:bodyPr>
            <a:lstStyle/>
            <a:p>
              <a:r>
                <a:rPr lang="en-US" sz="1350" dirty="0">
                  <a:solidFill>
                    <a:srgbClr val="FF0000"/>
                  </a:solidFill>
                </a:rPr>
                <a:t>4</a:t>
              </a:r>
            </a:p>
          </p:txBody>
        </p:sp>
        <p:sp>
          <p:nvSpPr>
            <p:cNvPr id="101" name="TextBox 100"/>
            <p:cNvSpPr txBox="1"/>
            <p:nvPr/>
          </p:nvSpPr>
          <p:spPr>
            <a:xfrm>
              <a:off x="10101446" y="5753037"/>
              <a:ext cx="376167" cy="471920"/>
            </a:xfrm>
            <a:prstGeom prst="rect">
              <a:avLst/>
            </a:prstGeom>
            <a:noFill/>
          </p:spPr>
          <p:txBody>
            <a:bodyPr wrap="none" lIns="57149" tIns="28574" rIns="57149" bIns="28574" rtlCol="0">
              <a:spAutoFit/>
            </a:bodyPr>
            <a:lstStyle/>
            <a:p>
              <a:r>
                <a:rPr lang="en-US" sz="1350" dirty="0">
                  <a:solidFill>
                    <a:srgbClr val="FF0000"/>
                  </a:solidFill>
                </a:rPr>
                <a:t>4</a:t>
              </a:r>
            </a:p>
          </p:txBody>
        </p:sp>
      </p:grpSp>
      <p:sp>
        <p:nvSpPr>
          <p:cNvPr id="103" name="Rectangular Callout 102"/>
          <p:cNvSpPr/>
          <p:nvPr/>
        </p:nvSpPr>
        <p:spPr>
          <a:xfrm>
            <a:off x="6173087" y="2391211"/>
            <a:ext cx="2765359" cy="611706"/>
          </a:xfrm>
          <a:prstGeom prst="wedgeRectCallout">
            <a:avLst>
              <a:gd name="adj1" fmla="val -90548"/>
              <a:gd name="adj2" fmla="val 209010"/>
            </a:avLst>
          </a:prstGeom>
          <a:solidFill>
            <a:schemeClr val="accent6">
              <a:lumMod val="20000"/>
              <a:lumOff val="80000"/>
            </a:schemeClr>
          </a:solidFill>
          <a:ln w="25400" cap="flat">
            <a:solidFill>
              <a:schemeClr val="bg1">
                <a:lumMod val="85000"/>
              </a:schemeClr>
            </a:solidFill>
            <a:prstDash val="solid"/>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28575" tIns="28575" rIns="28575" bIns="28575" numCol="1" spcCol="38100" rtlCol="0" anchor="ctr">
            <a:spAutoFit/>
          </a:bodyPr>
          <a:lstStyle/>
          <a:p>
            <a:pPr algn="ctr" defTabSz="307181" fontAlgn="auto" latinLnBrk="1">
              <a:spcBef>
                <a:spcPts val="0"/>
              </a:spcBef>
              <a:spcAft>
                <a:spcPts val="0"/>
              </a:spcAft>
            </a:pPr>
            <a:r>
              <a:rPr lang="en-US" sz="1800" dirty="0">
                <a:solidFill>
                  <a:srgbClr val="C82506"/>
                </a:solidFill>
                <a:effectLst>
                  <a:outerShdw blurRad="38100" dist="12700" dir="5400000" rotWithShape="0">
                    <a:srgbClr val="000000">
                      <a:alpha val="50000"/>
                    </a:srgbClr>
                  </a:outerShdw>
                </a:effectLst>
                <a:latin typeface="+mn-lt"/>
                <a:cs typeface="Times New Roman"/>
                <a:sym typeface="Gill Sans"/>
              </a:rPr>
              <a:t>“You can reach node 2 in </a:t>
            </a:r>
            <a:br>
              <a:rPr lang="en-US" sz="1800" dirty="0">
                <a:solidFill>
                  <a:srgbClr val="C82506"/>
                </a:solidFill>
                <a:effectLst>
                  <a:outerShdw blurRad="38100" dist="12700" dir="5400000" rotWithShape="0">
                    <a:srgbClr val="000000">
                      <a:alpha val="50000"/>
                    </a:srgbClr>
                  </a:outerShdw>
                </a:effectLst>
                <a:latin typeface="+mn-lt"/>
                <a:cs typeface="Times New Roman"/>
                <a:sym typeface="Gill Sans"/>
              </a:rPr>
            </a:br>
            <a:r>
              <a:rPr lang="en-US" sz="1800" dirty="0">
                <a:solidFill>
                  <a:srgbClr val="C82506"/>
                </a:solidFill>
                <a:effectLst>
                  <a:outerShdw blurRad="38100" dist="12700" dir="5400000" rotWithShape="0">
                    <a:srgbClr val="000000">
                      <a:alpha val="50000"/>
                    </a:srgbClr>
                  </a:outerShdw>
                </a:effectLst>
                <a:latin typeface="+mn-lt"/>
                <a:cs typeface="Times New Roman"/>
                <a:sym typeface="Gill Sans"/>
              </a:rPr>
              <a:t>1 hop </a:t>
            </a:r>
            <a:r>
              <a:rPr lang="en-US" sz="1800" dirty="0">
                <a:solidFill>
                  <a:srgbClr val="C82506"/>
                </a:solidFill>
                <a:effectLst>
                  <a:outerShdw blurRad="38100" dist="12700" dir="5400000" rotWithShape="0">
                    <a:srgbClr val="000000">
                      <a:alpha val="50000"/>
                    </a:srgbClr>
                  </a:outerShdw>
                </a:effectLst>
                <a:latin typeface="+mn-lt"/>
                <a:cs typeface="Times New Roman"/>
              </a:rPr>
              <a:t>from node 22”</a:t>
            </a:r>
            <a:endParaRPr lang="en-US" sz="1800" dirty="0">
              <a:solidFill>
                <a:srgbClr val="C82506"/>
              </a:solidFill>
              <a:effectLst>
                <a:outerShdw blurRad="38100" dist="12700" dir="5400000" rotWithShape="0">
                  <a:srgbClr val="000000">
                    <a:alpha val="50000"/>
                  </a:srgbClr>
                </a:outerShdw>
              </a:effectLst>
              <a:latin typeface="+mn-lt"/>
              <a:cs typeface="Times New Roman"/>
              <a:sym typeface="Gill Sans"/>
            </a:endParaRPr>
          </a:p>
        </p:txBody>
      </p:sp>
      <p:sp>
        <p:nvSpPr>
          <p:cNvPr id="117" name="Rectangular Callout 116"/>
          <p:cNvSpPr/>
          <p:nvPr/>
        </p:nvSpPr>
        <p:spPr>
          <a:xfrm>
            <a:off x="301670" y="2117821"/>
            <a:ext cx="2209800" cy="680956"/>
          </a:xfrm>
          <a:prstGeom prst="wedgeRectCallout">
            <a:avLst>
              <a:gd name="adj1" fmla="val 117120"/>
              <a:gd name="adj2" fmla="val 150667"/>
            </a:avLst>
          </a:prstGeom>
          <a:solidFill>
            <a:schemeClr val="accent6">
              <a:lumMod val="20000"/>
              <a:lumOff val="80000"/>
            </a:schemeClr>
          </a:solidFill>
          <a:ln w="25400" cap="flat">
            <a:solidFill>
              <a:schemeClr val="bg1">
                <a:lumMod val="85000"/>
              </a:schemeClr>
            </a:solidFill>
            <a:prstDash val="solid"/>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28575" tIns="28575" rIns="28575" bIns="28575" numCol="1" spcCol="38100" rtlCol="0" anchor="ctr">
            <a:spAutoFit/>
          </a:bodyPr>
          <a:lstStyle/>
          <a:p>
            <a:pPr algn="ctr" defTabSz="307181" fontAlgn="auto" latinLnBrk="1">
              <a:spcBef>
                <a:spcPts val="0"/>
              </a:spcBef>
              <a:spcAft>
                <a:spcPts val="0"/>
              </a:spcAft>
            </a:pPr>
            <a:endParaRPr lang="en-US" sz="2025" dirty="0">
              <a:solidFill>
                <a:srgbClr val="C82506"/>
              </a:solidFill>
              <a:effectLst>
                <a:outerShdw blurRad="38100" dist="12700" dir="5400000" rotWithShape="0">
                  <a:srgbClr val="000000">
                    <a:alpha val="50000"/>
                  </a:srgbClr>
                </a:outerShdw>
              </a:effectLst>
              <a:latin typeface="Times New Roman"/>
              <a:cs typeface="Times New Roman"/>
              <a:sym typeface="Gill Sans"/>
            </a:endParaRPr>
          </a:p>
          <a:p>
            <a:pPr algn="ctr" defTabSz="307181" fontAlgn="auto" latinLnBrk="1">
              <a:spcBef>
                <a:spcPts val="0"/>
              </a:spcBef>
              <a:spcAft>
                <a:spcPts val="0"/>
              </a:spcAft>
            </a:pPr>
            <a:endParaRPr lang="en-US" sz="2025" dirty="0">
              <a:solidFill>
                <a:srgbClr val="C82506"/>
              </a:solidFill>
              <a:effectLst>
                <a:outerShdw blurRad="38100" dist="12700" dir="5400000" rotWithShape="0">
                  <a:srgbClr val="000000">
                    <a:alpha val="50000"/>
                  </a:srgbClr>
                </a:outerShdw>
              </a:effectLst>
              <a:latin typeface="Times New Roman"/>
              <a:cs typeface="Times New Roman"/>
              <a:sym typeface="Gill Sans"/>
            </a:endParaRPr>
          </a:p>
        </p:txBody>
      </p:sp>
      <p:graphicFrame>
        <p:nvGraphicFramePr>
          <p:cNvPr id="115" name="Table 114"/>
          <p:cNvGraphicFramePr>
            <a:graphicFrameLocks noGrp="1"/>
          </p:cNvGraphicFramePr>
          <p:nvPr/>
        </p:nvGraphicFramePr>
        <p:xfrm>
          <a:off x="301670" y="2171013"/>
          <a:ext cx="2209800" cy="574507"/>
        </p:xfrm>
        <a:graphic>
          <a:graphicData uri="http://schemas.openxmlformats.org/drawingml/2006/table">
            <a:tbl>
              <a:tblPr firstRow="1" bandRow="1">
                <a:tableStyleId>{D27102A9-8310-4765-A935-A1911B00CA55}</a:tableStyleId>
              </a:tblPr>
              <a:tblGrid>
                <a:gridCol w="1104900">
                  <a:extLst>
                    <a:ext uri="{9D8B030D-6E8A-4147-A177-3AD203B41FA5}">
                      <a16:colId xmlns:a16="http://schemas.microsoft.com/office/drawing/2014/main" val="20000"/>
                    </a:ext>
                  </a:extLst>
                </a:gridCol>
                <a:gridCol w="1104900">
                  <a:extLst>
                    <a:ext uri="{9D8B030D-6E8A-4147-A177-3AD203B41FA5}">
                      <a16:colId xmlns:a16="http://schemas.microsoft.com/office/drawing/2014/main" val="20001"/>
                    </a:ext>
                  </a:extLst>
                </a:gridCol>
              </a:tblGrid>
              <a:tr h="274439">
                <a:tc>
                  <a:txBody>
                    <a:bodyPr/>
                    <a:lstStyle/>
                    <a:p>
                      <a:pPr algn="ctr"/>
                      <a:r>
                        <a:rPr lang="en-US" sz="1200" dirty="0"/>
                        <a:t>IP Address</a:t>
                      </a:r>
                    </a:p>
                  </a:txBody>
                  <a:tcPr marT="34305" marB="34305">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200" dirty="0"/>
                        <a:t>Next-hop</a:t>
                      </a:r>
                    </a:p>
                  </a:txBody>
                  <a:tcPr marT="34305" marB="34305">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300068">
                <a:tc>
                  <a:txBody>
                    <a:bodyPr/>
                    <a:lstStyle/>
                    <a:p>
                      <a:pPr algn="ctr"/>
                      <a:r>
                        <a:rPr lang="en-US" sz="1400" dirty="0"/>
                        <a:t>Node 2</a:t>
                      </a:r>
                    </a:p>
                  </a:txBody>
                  <a:tcPr marT="34305" marB="34305">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500" baseline="0" dirty="0"/>
                        <a:t>Node 4</a:t>
                      </a:r>
                    </a:p>
                  </a:txBody>
                  <a:tcPr marT="34305" marB="34305">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extLst>
                  <a:ext uri="{0D108BD9-81ED-4DB2-BD59-A6C34878D82A}">
                    <a16:rowId xmlns:a16="http://schemas.microsoft.com/office/drawing/2014/main" val="10001"/>
                  </a:ext>
                </a:extLst>
              </a:tr>
            </a:tbl>
          </a:graphicData>
        </a:graphic>
      </p:graphicFrame>
      <p:sp>
        <p:nvSpPr>
          <p:cNvPr id="2" name="Title 1">
            <a:extLst>
              <a:ext uri="{FF2B5EF4-FFF2-40B4-BE49-F238E27FC236}">
                <a16:creationId xmlns:a16="http://schemas.microsoft.com/office/drawing/2014/main" id="{C0F88B81-EE16-CB40-8ADF-DC5883CC56DC}"/>
              </a:ext>
            </a:extLst>
          </p:cNvPr>
          <p:cNvSpPr>
            <a:spLocks noGrp="1"/>
          </p:cNvSpPr>
          <p:nvPr>
            <p:ph type="title"/>
          </p:nvPr>
        </p:nvSpPr>
        <p:spPr>
          <a:xfrm>
            <a:off x="455148" y="41191"/>
            <a:ext cx="8229600" cy="857250"/>
          </a:xfrm>
        </p:spPr>
        <p:txBody>
          <a:bodyPr/>
          <a:lstStyle/>
          <a:p>
            <a:r>
              <a:rPr lang="en-US" dirty="0"/>
              <a:t>Find the shortest path spanning tree </a:t>
            </a:r>
            <a:br>
              <a:rPr lang="en-US" dirty="0"/>
            </a:br>
            <a:r>
              <a:rPr lang="en-US" dirty="0"/>
              <a:t>rooted at router 2</a:t>
            </a:r>
          </a:p>
        </p:txBody>
      </p:sp>
    </p:spTree>
    <p:extLst>
      <p:ext uri="{BB962C8B-B14F-4D97-AF65-F5344CB8AC3E}">
        <p14:creationId xmlns:p14="http://schemas.microsoft.com/office/powerpoint/2010/main" val="452182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5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5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55"/>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57"/>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animBg="1"/>
      <p:bldP spid="117"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2" name="Straight Connector 61"/>
          <p:cNvCxnSpPr>
            <a:stCxn id="24" idx="3"/>
            <a:endCxn id="26" idx="1"/>
          </p:cNvCxnSpPr>
          <p:nvPr/>
        </p:nvCxnSpPr>
        <p:spPr>
          <a:xfrm>
            <a:off x="4304659" y="2233892"/>
            <a:ext cx="106680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96" name="Straight Connector 95"/>
          <p:cNvCxnSpPr>
            <a:stCxn id="29" idx="3"/>
            <a:endCxn id="31" idx="1"/>
          </p:cNvCxnSpPr>
          <p:nvPr/>
        </p:nvCxnSpPr>
        <p:spPr>
          <a:xfrm>
            <a:off x="4304659" y="2667806"/>
            <a:ext cx="106680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0" name="Straight Connector 129"/>
          <p:cNvCxnSpPr>
            <a:stCxn id="43" idx="3"/>
            <a:endCxn id="46" idx="1"/>
          </p:cNvCxnSpPr>
          <p:nvPr/>
        </p:nvCxnSpPr>
        <p:spPr>
          <a:xfrm flipV="1">
            <a:off x="3503149" y="4105012"/>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 name="Straight Connector 4"/>
          <p:cNvCxnSpPr>
            <a:stCxn id="4" idx="2"/>
            <a:endCxn id="28" idx="0"/>
          </p:cNvCxnSpPr>
          <p:nvPr/>
        </p:nvCxnSpPr>
        <p:spPr>
          <a:xfrm>
            <a:off x="3242094" y="1432840"/>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a:stCxn id="33" idx="2"/>
            <a:endCxn id="48" idx="0"/>
          </p:cNvCxnSpPr>
          <p:nvPr/>
        </p:nvCxnSpPr>
        <p:spPr>
          <a:xfrm>
            <a:off x="3242094" y="3303960"/>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a:stCxn id="4" idx="3"/>
            <a:endCxn id="16" idx="1"/>
          </p:cNvCxnSpPr>
          <p:nvPr/>
        </p:nvCxnSpPr>
        <p:spPr>
          <a:xfrm flipV="1">
            <a:off x="3503149" y="1283516"/>
            <a:ext cx="1868311" cy="4232"/>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a:stCxn id="16" idx="2"/>
            <a:endCxn id="31" idx="0"/>
          </p:cNvCxnSpPr>
          <p:nvPr/>
        </p:nvCxnSpPr>
        <p:spPr>
          <a:xfrm>
            <a:off x="5632516" y="1428608"/>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p:cNvCxnSpPr>
            <a:stCxn id="36" idx="2"/>
            <a:endCxn id="41" idx="0"/>
          </p:cNvCxnSpPr>
          <p:nvPr/>
        </p:nvCxnSpPr>
        <p:spPr>
          <a:xfrm>
            <a:off x="5632516" y="3299727"/>
            <a:ext cx="0" cy="173363"/>
          </a:xfrm>
          <a:prstGeom prst="line">
            <a:avLst/>
          </a:prstGeom>
        </p:spPr>
        <p:style>
          <a:lnRef idx="2">
            <a:schemeClr val="accent1"/>
          </a:lnRef>
          <a:fillRef idx="0">
            <a:schemeClr val="accent1"/>
          </a:fillRef>
          <a:effectRef idx="1">
            <a:schemeClr val="accent1"/>
          </a:effectRef>
          <a:fontRef idx="minor">
            <a:schemeClr val="tx1"/>
          </a:fontRef>
        </p:style>
      </p:cxnSp>
      <p:cxnSp>
        <p:nvCxnSpPr>
          <p:cNvPr id="54" name="Straight Connector 53"/>
          <p:cNvCxnSpPr>
            <a:stCxn id="33" idx="3"/>
            <a:endCxn id="36" idx="1"/>
          </p:cNvCxnSpPr>
          <p:nvPr/>
        </p:nvCxnSpPr>
        <p:spPr>
          <a:xfrm flipV="1">
            <a:off x="3503149" y="3154635"/>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6" name="Straight Connector 55"/>
          <p:cNvCxnSpPr>
            <a:stCxn id="38" idx="3"/>
            <a:endCxn id="41" idx="1"/>
          </p:cNvCxnSpPr>
          <p:nvPr/>
        </p:nvCxnSpPr>
        <p:spPr>
          <a:xfrm flipV="1">
            <a:off x="3503149" y="3618182"/>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8" name="Straight Connector 57"/>
          <p:cNvCxnSpPr>
            <a:stCxn id="48" idx="3"/>
            <a:endCxn id="51" idx="1"/>
          </p:cNvCxnSpPr>
          <p:nvPr/>
        </p:nvCxnSpPr>
        <p:spPr>
          <a:xfrm flipV="1">
            <a:off x="3503149" y="4538925"/>
            <a:ext cx="1868311" cy="4233"/>
          </a:xfrm>
          <a:prstGeom prst="line">
            <a:avLst/>
          </a:prstGeom>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2981038" y="1142656"/>
            <a:ext cx="522111" cy="290184"/>
          </a:xfrm>
          <a:prstGeom prst="rect">
            <a:avLst/>
          </a:prstGeom>
          <a:solidFill>
            <a:srgbClr val="FF0000"/>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a:t>
            </a:r>
          </a:p>
        </p:txBody>
      </p:sp>
      <p:sp>
        <p:nvSpPr>
          <p:cNvPr id="14" name="TextBox 13"/>
          <p:cNvSpPr txBox="1"/>
          <p:nvPr/>
        </p:nvSpPr>
        <p:spPr>
          <a:xfrm>
            <a:off x="3782548"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24</a:t>
            </a:r>
          </a:p>
        </p:txBody>
      </p:sp>
      <p:sp>
        <p:nvSpPr>
          <p:cNvPr id="15" name="TextBox 14"/>
          <p:cNvSpPr txBox="1"/>
          <p:nvPr/>
        </p:nvSpPr>
        <p:spPr>
          <a:xfrm>
            <a:off x="4569948"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14</a:t>
            </a:r>
          </a:p>
        </p:txBody>
      </p:sp>
      <p:sp>
        <p:nvSpPr>
          <p:cNvPr id="16" name="TextBox 15"/>
          <p:cNvSpPr txBox="1"/>
          <p:nvPr/>
        </p:nvSpPr>
        <p:spPr>
          <a:xfrm>
            <a:off x="5371460"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27</a:t>
            </a:r>
          </a:p>
        </p:txBody>
      </p:sp>
      <p:sp>
        <p:nvSpPr>
          <p:cNvPr id="18" name="TextBox 17"/>
          <p:cNvSpPr txBox="1"/>
          <p:nvPr/>
        </p:nvSpPr>
        <p:spPr>
          <a:xfrm>
            <a:off x="2981038" y="160620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25</a:t>
            </a:r>
          </a:p>
        </p:txBody>
      </p:sp>
      <p:sp>
        <p:nvSpPr>
          <p:cNvPr id="20" name="TextBox 19"/>
          <p:cNvSpPr txBox="1"/>
          <p:nvPr/>
        </p:nvSpPr>
        <p:spPr>
          <a:xfrm>
            <a:off x="4569948"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15</a:t>
            </a:r>
          </a:p>
        </p:txBody>
      </p:sp>
      <p:sp>
        <p:nvSpPr>
          <p:cNvPr id="23" name="TextBox 22"/>
          <p:cNvSpPr txBox="1"/>
          <p:nvPr/>
        </p:nvSpPr>
        <p:spPr>
          <a:xfrm>
            <a:off x="2981038" y="20930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9</a:t>
            </a:r>
          </a:p>
        </p:txBody>
      </p:sp>
      <p:sp>
        <p:nvSpPr>
          <p:cNvPr id="24" name="TextBox 23"/>
          <p:cNvSpPr txBox="1"/>
          <p:nvPr/>
        </p:nvSpPr>
        <p:spPr>
          <a:xfrm>
            <a:off x="3782548"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6</a:t>
            </a:r>
          </a:p>
        </p:txBody>
      </p:sp>
      <p:sp>
        <p:nvSpPr>
          <p:cNvPr id="25" name="TextBox 24"/>
          <p:cNvSpPr txBox="1"/>
          <p:nvPr/>
        </p:nvSpPr>
        <p:spPr>
          <a:xfrm>
            <a:off x="4569948"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10</a:t>
            </a:r>
          </a:p>
        </p:txBody>
      </p:sp>
      <p:sp>
        <p:nvSpPr>
          <p:cNvPr id="28" name="TextBox 27"/>
          <p:cNvSpPr txBox="1"/>
          <p:nvPr/>
        </p:nvSpPr>
        <p:spPr>
          <a:xfrm>
            <a:off x="2981038" y="252694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32</a:t>
            </a:r>
          </a:p>
        </p:txBody>
      </p:sp>
      <p:sp>
        <p:nvSpPr>
          <p:cNvPr id="29" name="TextBox 28"/>
          <p:cNvSpPr txBox="1"/>
          <p:nvPr/>
        </p:nvSpPr>
        <p:spPr>
          <a:xfrm>
            <a:off x="3782548"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26</a:t>
            </a:r>
          </a:p>
        </p:txBody>
      </p:sp>
      <p:sp>
        <p:nvSpPr>
          <p:cNvPr id="33" name="TextBox 32"/>
          <p:cNvSpPr txBox="1"/>
          <p:nvPr/>
        </p:nvSpPr>
        <p:spPr>
          <a:xfrm>
            <a:off x="2981038" y="301377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30</a:t>
            </a:r>
          </a:p>
        </p:txBody>
      </p:sp>
      <p:sp>
        <p:nvSpPr>
          <p:cNvPr id="34" name="TextBox 33"/>
          <p:cNvSpPr txBox="1"/>
          <p:nvPr/>
        </p:nvSpPr>
        <p:spPr>
          <a:xfrm>
            <a:off x="3782548"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12</a:t>
            </a:r>
          </a:p>
        </p:txBody>
      </p:sp>
      <p:sp>
        <p:nvSpPr>
          <p:cNvPr id="40" name="TextBox 39"/>
          <p:cNvSpPr txBox="1"/>
          <p:nvPr/>
        </p:nvSpPr>
        <p:spPr>
          <a:xfrm>
            <a:off x="4569948"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4</a:t>
            </a:r>
          </a:p>
        </p:txBody>
      </p:sp>
      <p:sp>
        <p:nvSpPr>
          <p:cNvPr id="43" name="TextBox 42"/>
          <p:cNvSpPr txBox="1"/>
          <p:nvPr/>
        </p:nvSpPr>
        <p:spPr>
          <a:xfrm>
            <a:off x="2981038" y="396415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23</a:t>
            </a:r>
          </a:p>
        </p:txBody>
      </p:sp>
      <p:sp>
        <p:nvSpPr>
          <p:cNvPr id="45" name="TextBox 44"/>
          <p:cNvSpPr txBox="1"/>
          <p:nvPr/>
        </p:nvSpPr>
        <p:spPr>
          <a:xfrm>
            <a:off x="4569948"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22</a:t>
            </a:r>
          </a:p>
        </p:txBody>
      </p:sp>
      <p:sp>
        <p:nvSpPr>
          <p:cNvPr id="48" name="TextBox 47"/>
          <p:cNvSpPr txBox="1"/>
          <p:nvPr/>
        </p:nvSpPr>
        <p:spPr>
          <a:xfrm>
            <a:off x="2981038" y="439806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a:t>
            </a:r>
          </a:p>
        </p:txBody>
      </p:sp>
      <p:sp>
        <p:nvSpPr>
          <p:cNvPr id="49" name="TextBox 48"/>
          <p:cNvSpPr txBox="1"/>
          <p:nvPr/>
        </p:nvSpPr>
        <p:spPr>
          <a:xfrm>
            <a:off x="3782548" y="43938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29</a:t>
            </a:r>
          </a:p>
        </p:txBody>
      </p:sp>
      <p:sp>
        <p:nvSpPr>
          <p:cNvPr id="50" name="TextBox 49"/>
          <p:cNvSpPr txBox="1"/>
          <p:nvPr/>
        </p:nvSpPr>
        <p:spPr>
          <a:xfrm>
            <a:off x="4569948" y="43938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31</a:t>
            </a:r>
          </a:p>
        </p:txBody>
      </p:sp>
      <p:sp>
        <p:nvSpPr>
          <p:cNvPr id="51" name="TextBox 50"/>
          <p:cNvSpPr txBox="1"/>
          <p:nvPr/>
        </p:nvSpPr>
        <p:spPr>
          <a:xfrm>
            <a:off x="5371460" y="4393833"/>
            <a:ext cx="522111" cy="290184"/>
          </a:xfrm>
          <a:prstGeom prst="rect">
            <a:avLst/>
          </a:prstGeom>
          <a:solidFill>
            <a:srgbClr val="FF0000"/>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a:t>
            </a:r>
          </a:p>
        </p:txBody>
      </p:sp>
      <p:sp>
        <p:nvSpPr>
          <p:cNvPr id="21" name="TextBox 20"/>
          <p:cNvSpPr txBox="1"/>
          <p:nvPr/>
        </p:nvSpPr>
        <p:spPr>
          <a:xfrm>
            <a:off x="5371460"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7</a:t>
            </a:r>
          </a:p>
        </p:txBody>
      </p:sp>
      <p:sp>
        <p:nvSpPr>
          <p:cNvPr id="26" name="TextBox 25"/>
          <p:cNvSpPr txBox="1"/>
          <p:nvPr/>
        </p:nvSpPr>
        <p:spPr>
          <a:xfrm>
            <a:off x="5371460"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28</a:t>
            </a:r>
          </a:p>
        </p:txBody>
      </p:sp>
      <p:sp>
        <p:nvSpPr>
          <p:cNvPr id="31" name="TextBox 30"/>
          <p:cNvSpPr txBox="1"/>
          <p:nvPr/>
        </p:nvSpPr>
        <p:spPr>
          <a:xfrm>
            <a:off x="5371460"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17</a:t>
            </a:r>
          </a:p>
        </p:txBody>
      </p:sp>
      <p:sp>
        <p:nvSpPr>
          <p:cNvPr id="30" name="TextBox 29"/>
          <p:cNvSpPr txBox="1"/>
          <p:nvPr/>
        </p:nvSpPr>
        <p:spPr>
          <a:xfrm>
            <a:off x="4569948"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5</a:t>
            </a:r>
          </a:p>
        </p:txBody>
      </p:sp>
      <p:sp>
        <p:nvSpPr>
          <p:cNvPr id="35" name="TextBox 34"/>
          <p:cNvSpPr txBox="1"/>
          <p:nvPr/>
        </p:nvSpPr>
        <p:spPr>
          <a:xfrm>
            <a:off x="4569948"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19</a:t>
            </a:r>
          </a:p>
        </p:txBody>
      </p:sp>
      <p:sp>
        <p:nvSpPr>
          <p:cNvPr id="19" name="TextBox 18"/>
          <p:cNvSpPr txBox="1"/>
          <p:nvPr/>
        </p:nvSpPr>
        <p:spPr>
          <a:xfrm>
            <a:off x="3782548"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8</a:t>
            </a:r>
          </a:p>
        </p:txBody>
      </p:sp>
      <p:sp>
        <p:nvSpPr>
          <p:cNvPr id="38" name="TextBox 37"/>
          <p:cNvSpPr txBox="1"/>
          <p:nvPr/>
        </p:nvSpPr>
        <p:spPr>
          <a:xfrm>
            <a:off x="2981038" y="347732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20</a:t>
            </a:r>
          </a:p>
        </p:txBody>
      </p:sp>
      <p:sp>
        <p:nvSpPr>
          <p:cNvPr id="39" name="TextBox 38"/>
          <p:cNvSpPr txBox="1"/>
          <p:nvPr/>
        </p:nvSpPr>
        <p:spPr>
          <a:xfrm>
            <a:off x="3782548"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13</a:t>
            </a:r>
          </a:p>
        </p:txBody>
      </p:sp>
      <p:sp>
        <p:nvSpPr>
          <p:cNvPr id="44" name="TextBox 43"/>
          <p:cNvSpPr txBox="1"/>
          <p:nvPr/>
        </p:nvSpPr>
        <p:spPr>
          <a:xfrm>
            <a:off x="3782548"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11</a:t>
            </a:r>
          </a:p>
        </p:txBody>
      </p:sp>
      <p:sp>
        <p:nvSpPr>
          <p:cNvPr id="41" name="TextBox 40"/>
          <p:cNvSpPr txBox="1"/>
          <p:nvPr/>
        </p:nvSpPr>
        <p:spPr>
          <a:xfrm>
            <a:off x="5371460"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21</a:t>
            </a:r>
          </a:p>
        </p:txBody>
      </p:sp>
      <p:sp>
        <p:nvSpPr>
          <p:cNvPr id="46" name="TextBox 45"/>
          <p:cNvSpPr txBox="1"/>
          <p:nvPr/>
        </p:nvSpPr>
        <p:spPr>
          <a:xfrm>
            <a:off x="5371460"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18</a:t>
            </a:r>
          </a:p>
        </p:txBody>
      </p:sp>
      <p:sp>
        <p:nvSpPr>
          <p:cNvPr id="156" name="Title 155"/>
          <p:cNvSpPr>
            <a:spLocks noGrp="1"/>
          </p:cNvSpPr>
          <p:nvPr>
            <p:ph type="title"/>
          </p:nvPr>
        </p:nvSpPr>
        <p:spPr/>
        <p:txBody>
          <a:bodyPr/>
          <a:lstStyle/>
          <a:p>
            <a:r>
              <a:rPr lang="en-US" dirty="0"/>
              <a:t>This is the shortest path from 1 to 2</a:t>
            </a:r>
          </a:p>
        </p:txBody>
      </p:sp>
      <p:sp>
        <p:nvSpPr>
          <p:cNvPr id="36" name="TextBox 35"/>
          <p:cNvSpPr txBox="1"/>
          <p:nvPr/>
        </p:nvSpPr>
        <p:spPr>
          <a:xfrm>
            <a:off x="5371460"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16</a:t>
            </a:r>
          </a:p>
        </p:txBody>
      </p:sp>
      <p:cxnSp>
        <p:nvCxnSpPr>
          <p:cNvPr id="60" name="Straight Connector 59"/>
          <p:cNvCxnSpPr>
            <a:stCxn id="19" idx="3"/>
            <a:endCxn id="20" idx="1"/>
          </p:cNvCxnSpPr>
          <p:nvPr/>
        </p:nvCxnSpPr>
        <p:spPr>
          <a:xfrm>
            <a:off x="4304659" y="1747063"/>
            <a:ext cx="26528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0" name="Straight Connector 99"/>
          <p:cNvCxnSpPr/>
          <p:nvPr/>
        </p:nvCxnSpPr>
        <p:spPr>
          <a:xfrm>
            <a:off x="3503148" y="1415423"/>
            <a:ext cx="316091" cy="18654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4" name="Straight Connector 103"/>
          <p:cNvCxnSpPr/>
          <p:nvPr/>
        </p:nvCxnSpPr>
        <p:spPr>
          <a:xfrm flipV="1">
            <a:off x="3493007" y="1893256"/>
            <a:ext cx="304801" cy="214064"/>
          </a:xfrm>
          <a:prstGeom prst="line">
            <a:avLst/>
          </a:prstGeom>
        </p:spPr>
        <p:style>
          <a:lnRef idx="2">
            <a:schemeClr val="accent1"/>
          </a:lnRef>
          <a:fillRef idx="0">
            <a:schemeClr val="accent1"/>
          </a:fillRef>
          <a:effectRef idx="1">
            <a:schemeClr val="accent1"/>
          </a:effectRef>
          <a:fontRef idx="minor">
            <a:schemeClr val="tx1"/>
          </a:fontRef>
        </p:style>
      </p:cxnSp>
      <p:cxnSp>
        <p:nvCxnSpPr>
          <p:cNvPr id="110" name="Straight Connector 109"/>
          <p:cNvCxnSpPr/>
          <p:nvPr/>
        </p:nvCxnSpPr>
        <p:spPr>
          <a:xfrm flipH="1" flipV="1">
            <a:off x="5092060" y="4250104"/>
            <a:ext cx="316092" cy="147963"/>
          </a:xfrm>
          <a:prstGeom prst="line">
            <a:avLst/>
          </a:prstGeom>
        </p:spPr>
        <p:style>
          <a:lnRef idx="2">
            <a:schemeClr val="accent1"/>
          </a:lnRef>
          <a:fillRef idx="0">
            <a:schemeClr val="accent1"/>
          </a:fillRef>
          <a:effectRef idx="1">
            <a:schemeClr val="accent1"/>
          </a:effectRef>
          <a:fontRef idx="minor">
            <a:schemeClr val="tx1"/>
          </a:fontRef>
        </p:style>
      </p:cxnSp>
      <p:cxnSp>
        <p:nvCxnSpPr>
          <p:cNvPr id="113" name="Straight Connector 112"/>
          <p:cNvCxnSpPr/>
          <p:nvPr/>
        </p:nvCxnSpPr>
        <p:spPr>
          <a:xfrm flipV="1">
            <a:off x="5089062" y="2813999"/>
            <a:ext cx="304801" cy="214064"/>
          </a:xfrm>
          <a:prstGeom prst="line">
            <a:avLst/>
          </a:prstGeom>
        </p:spPr>
        <p:style>
          <a:lnRef idx="2">
            <a:schemeClr val="accent1"/>
          </a:lnRef>
          <a:fillRef idx="0">
            <a:schemeClr val="accent1"/>
          </a:fillRef>
          <a:effectRef idx="1">
            <a:schemeClr val="accent1"/>
          </a:effectRef>
          <a:fontRef idx="minor">
            <a:schemeClr val="tx1"/>
          </a:fontRef>
        </p:style>
      </p:cxnSp>
      <p:cxnSp>
        <p:nvCxnSpPr>
          <p:cNvPr id="116" name="Straight Connector 115"/>
          <p:cNvCxnSpPr>
            <a:stCxn id="34" idx="0"/>
            <a:endCxn id="29" idx="2"/>
          </p:cNvCxnSpPr>
          <p:nvPr/>
        </p:nvCxnSpPr>
        <p:spPr>
          <a:xfrm flipV="1">
            <a:off x="4043604" y="2812898"/>
            <a:ext cx="0" cy="196645"/>
          </a:xfrm>
          <a:prstGeom prst="line">
            <a:avLst/>
          </a:prstGeom>
        </p:spPr>
        <p:style>
          <a:lnRef idx="2">
            <a:schemeClr val="accent1"/>
          </a:lnRef>
          <a:fillRef idx="0">
            <a:schemeClr val="accent1"/>
          </a:fillRef>
          <a:effectRef idx="1">
            <a:schemeClr val="accent1"/>
          </a:effectRef>
          <a:fontRef idx="minor">
            <a:schemeClr val="tx1"/>
          </a:fontRef>
        </p:style>
      </p:cxnSp>
      <p:cxnSp>
        <p:nvCxnSpPr>
          <p:cNvPr id="119" name="Straight Connector 118"/>
          <p:cNvCxnSpPr>
            <a:stCxn id="34" idx="2"/>
            <a:endCxn id="39" idx="0"/>
          </p:cNvCxnSpPr>
          <p:nvPr/>
        </p:nvCxnSpPr>
        <p:spPr>
          <a:xfrm>
            <a:off x="4043604" y="3299727"/>
            <a:ext cx="0" cy="173363"/>
          </a:xfrm>
          <a:prstGeom prst="line">
            <a:avLst/>
          </a:prstGeom>
        </p:spPr>
        <p:style>
          <a:lnRef idx="2">
            <a:schemeClr val="accent1"/>
          </a:lnRef>
          <a:fillRef idx="0">
            <a:schemeClr val="accent1"/>
          </a:fillRef>
          <a:effectRef idx="1">
            <a:schemeClr val="accent1"/>
          </a:effectRef>
          <a:fontRef idx="minor">
            <a:schemeClr val="tx1"/>
          </a:fontRef>
        </p:style>
      </p:cxnSp>
      <p:cxnSp>
        <p:nvCxnSpPr>
          <p:cNvPr id="122" name="Straight Connector 121"/>
          <p:cNvCxnSpPr>
            <a:stCxn id="29" idx="0"/>
            <a:endCxn id="24" idx="2"/>
          </p:cNvCxnSpPr>
          <p:nvPr/>
        </p:nvCxnSpPr>
        <p:spPr>
          <a:xfrm flipV="1">
            <a:off x="4043604" y="2378984"/>
            <a:ext cx="0" cy="14373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5" name="Straight Connector 124"/>
          <p:cNvCxnSpPr>
            <a:stCxn id="20" idx="2"/>
            <a:endCxn id="25" idx="0"/>
          </p:cNvCxnSpPr>
          <p:nvPr/>
        </p:nvCxnSpPr>
        <p:spPr>
          <a:xfrm>
            <a:off x="4831004" y="1892155"/>
            <a:ext cx="0" cy="196645"/>
          </a:xfrm>
          <a:prstGeom prst="line">
            <a:avLst/>
          </a:prstGeom>
        </p:spPr>
        <p:style>
          <a:lnRef idx="2">
            <a:schemeClr val="accent1"/>
          </a:lnRef>
          <a:fillRef idx="0">
            <a:schemeClr val="accent1"/>
          </a:fillRef>
          <a:effectRef idx="1">
            <a:schemeClr val="accent1"/>
          </a:effectRef>
          <a:fontRef idx="minor">
            <a:schemeClr val="tx1"/>
          </a:fontRef>
        </p:style>
      </p:cxnSp>
      <p:cxnSp>
        <p:nvCxnSpPr>
          <p:cNvPr id="128" name="Straight Connector 127"/>
          <p:cNvCxnSpPr>
            <a:stCxn id="40" idx="2"/>
            <a:endCxn id="45" idx="0"/>
          </p:cNvCxnSpPr>
          <p:nvPr/>
        </p:nvCxnSpPr>
        <p:spPr>
          <a:xfrm>
            <a:off x="4831004" y="3763274"/>
            <a:ext cx="0" cy="196646"/>
          </a:xfrm>
          <a:prstGeom prst="line">
            <a:avLst/>
          </a:prstGeom>
        </p:spPr>
        <p:style>
          <a:lnRef idx="2">
            <a:schemeClr val="accent1"/>
          </a:lnRef>
          <a:fillRef idx="0">
            <a:schemeClr val="accent1"/>
          </a:fillRef>
          <a:effectRef idx="1">
            <a:schemeClr val="accent1"/>
          </a:effectRef>
          <a:fontRef idx="minor">
            <a:schemeClr val="tx1"/>
          </a:fontRef>
        </p:style>
      </p:cxnSp>
      <p:sp>
        <p:nvSpPr>
          <p:cNvPr id="3" name="TextBox 2"/>
          <p:cNvSpPr txBox="1"/>
          <p:nvPr/>
        </p:nvSpPr>
        <p:spPr>
          <a:xfrm>
            <a:off x="5150932" y="4487926"/>
            <a:ext cx="211594" cy="265455"/>
          </a:xfrm>
          <a:prstGeom prst="rect">
            <a:avLst/>
          </a:prstGeom>
          <a:noFill/>
        </p:spPr>
        <p:txBody>
          <a:bodyPr wrap="none" lIns="57149" tIns="28574" rIns="57149" bIns="28574" rtlCol="0">
            <a:spAutoFit/>
          </a:bodyPr>
          <a:lstStyle/>
          <a:p>
            <a:r>
              <a:rPr lang="en-US" sz="1350" dirty="0">
                <a:solidFill>
                  <a:srgbClr val="FF0000"/>
                </a:solidFill>
              </a:rPr>
              <a:t>1</a:t>
            </a:r>
          </a:p>
        </p:txBody>
      </p:sp>
      <p:sp>
        <p:nvSpPr>
          <p:cNvPr id="59" name="TextBox 58"/>
          <p:cNvSpPr txBox="1"/>
          <p:nvPr/>
        </p:nvSpPr>
        <p:spPr>
          <a:xfrm>
            <a:off x="5135665" y="4081526"/>
            <a:ext cx="211594" cy="265455"/>
          </a:xfrm>
          <a:prstGeom prst="rect">
            <a:avLst/>
          </a:prstGeom>
          <a:noFill/>
        </p:spPr>
        <p:txBody>
          <a:bodyPr wrap="none" lIns="57149" tIns="28574" rIns="57149" bIns="28574" rtlCol="0">
            <a:spAutoFit/>
          </a:bodyPr>
          <a:lstStyle/>
          <a:p>
            <a:r>
              <a:rPr lang="en-US" sz="1350" dirty="0">
                <a:solidFill>
                  <a:srgbClr val="FF0000"/>
                </a:solidFill>
              </a:rPr>
              <a:t>1</a:t>
            </a:r>
          </a:p>
        </p:txBody>
      </p:sp>
      <p:sp>
        <p:nvSpPr>
          <p:cNvPr id="61" name="TextBox 60"/>
          <p:cNvSpPr txBox="1"/>
          <p:nvPr/>
        </p:nvSpPr>
        <p:spPr>
          <a:xfrm>
            <a:off x="4328002" y="4487926"/>
            <a:ext cx="211594" cy="265455"/>
          </a:xfrm>
          <a:prstGeom prst="rect">
            <a:avLst/>
          </a:prstGeom>
          <a:noFill/>
        </p:spPr>
        <p:txBody>
          <a:bodyPr wrap="none" lIns="57149" tIns="28574" rIns="57149" bIns="28574" rtlCol="0">
            <a:spAutoFit/>
          </a:bodyPr>
          <a:lstStyle/>
          <a:p>
            <a:r>
              <a:rPr lang="en-US" sz="1350" dirty="0">
                <a:solidFill>
                  <a:srgbClr val="FF0000"/>
                </a:solidFill>
              </a:rPr>
              <a:t>2</a:t>
            </a:r>
          </a:p>
        </p:txBody>
      </p:sp>
      <p:sp>
        <p:nvSpPr>
          <p:cNvPr id="63" name="TextBox 62"/>
          <p:cNvSpPr txBox="1"/>
          <p:nvPr/>
        </p:nvSpPr>
        <p:spPr>
          <a:xfrm>
            <a:off x="4358441" y="3864497"/>
            <a:ext cx="211594" cy="265455"/>
          </a:xfrm>
          <a:prstGeom prst="rect">
            <a:avLst/>
          </a:prstGeom>
          <a:noFill/>
        </p:spPr>
        <p:txBody>
          <a:bodyPr wrap="none" lIns="57149" tIns="28574" rIns="57149" bIns="28574" rtlCol="0">
            <a:spAutoFit/>
          </a:bodyPr>
          <a:lstStyle/>
          <a:p>
            <a:r>
              <a:rPr lang="en-US" sz="1350" dirty="0">
                <a:solidFill>
                  <a:srgbClr val="FF0000"/>
                </a:solidFill>
              </a:rPr>
              <a:t>2</a:t>
            </a:r>
          </a:p>
        </p:txBody>
      </p:sp>
      <p:sp>
        <p:nvSpPr>
          <p:cNvPr id="64" name="TextBox 63"/>
          <p:cNvSpPr txBox="1"/>
          <p:nvPr/>
        </p:nvSpPr>
        <p:spPr>
          <a:xfrm>
            <a:off x="5135665" y="3858708"/>
            <a:ext cx="211594" cy="265455"/>
          </a:xfrm>
          <a:prstGeom prst="rect">
            <a:avLst/>
          </a:prstGeom>
          <a:noFill/>
        </p:spPr>
        <p:txBody>
          <a:bodyPr wrap="none" lIns="57149" tIns="28574" rIns="57149" bIns="28574" rtlCol="0">
            <a:spAutoFit/>
          </a:bodyPr>
          <a:lstStyle/>
          <a:p>
            <a:r>
              <a:rPr lang="en-US" sz="1350" dirty="0">
                <a:solidFill>
                  <a:srgbClr val="FF0000"/>
                </a:solidFill>
              </a:rPr>
              <a:t>2</a:t>
            </a:r>
          </a:p>
        </p:txBody>
      </p:sp>
      <p:sp>
        <p:nvSpPr>
          <p:cNvPr id="65" name="TextBox 64"/>
          <p:cNvSpPr txBox="1"/>
          <p:nvPr/>
        </p:nvSpPr>
        <p:spPr>
          <a:xfrm>
            <a:off x="4817000" y="3728649"/>
            <a:ext cx="211594" cy="265455"/>
          </a:xfrm>
          <a:prstGeom prst="rect">
            <a:avLst/>
          </a:prstGeom>
          <a:noFill/>
        </p:spPr>
        <p:txBody>
          <a:bodyPr wrap="none" lIns="57149" tIns="28574" rIns="57149" bIns="28574" rtlCol="0">
            <a:spAutoFit/>
          </a:bodyPr>
          <a:lstStyle/>
          <a:p>
            <a:r>
              <a:rPr lang="en-US" sz="1350" dirty="0">
                <a:solidFill>
                  <a:srgbClr val="FF0000"/>
                </a:solidFill>
              </a:rPr>
              <a:t>2</a:t>
            </a:r>
          </a:p>
        </p:txBody>
      </p:sp>
      <p:sp>
        <p:nvSpPr>
          <p:cNvPr id="66" name="TextBox 65"/>
          <p:cNvSpPr txBox="1"/>
          <p:nvPr/>
        </p:nvSpPr>
        <p:spPr>
          <a:xfrm>
            <a:off x="3543981" y="4487926"/>
            <a:ext cx="211594" cy="265455"/>
          </a:xfrm>
          <a:prstGeom prst="rect">
            <a:avLst/>
          </a:prstGeom>
          <a:noFill/>
        </p:spPr>
        <p:txBody>
          <a:bodyPr wrap="none" lIns="57149" tIns="28574" rIns="57149" bIns="28574" rtlCol="0">
            <a:spAutoFit/>
          </a:bodyPr>
          <a:lstStyle/>
          <a:p>
            <a:r>
              <a:rPr lang="en-US" sz="1350" dirty="0">
                <a:solidFill>
                  <a:srgbClr val="FF0000"/>
                </a:solidFill>
              </a:rPr>
              <a:t>3</a:t>
            </a:r>
          </a:p>
        </p:txBody>
      </p:sp>
      <p:sp>
        <p:nvSpPr>
          <p:cNvPr id="67" name="TextBox 66"/>
          <p:cNvSpPr txBox="1"/>
          <p:nvPr/>
        </p:nvSpPr>
        <p:spPr>
          <a:xfrm>
            <a:off x="3543981" y="3864497"/>
            <a:ext cx="211594" cy="265455"/>
          </a:xfrm>
          <a:prstGeom prst="rect">
            <a:avLst/>
          </a:prstGeom>
          <a:noFill/>
        </p:spPr>
        <p:txBody>
          <a:bodyPr wrap="none" lIns="57149" tIns="28574" rIns="57149" bIns="28574" rtlCol="0">
            <a:spAutoFit/>
          </a:bodyPr>
          <a:lstStyle/>
          <a:p>
            <a:r>
              <a:rPr lang="en-US" sz="1350" dirty="0">
                <a:solidFill>
                  <a:srgbClr val="FF0000"/>
                </a:solidFill>
              </a:rPr>
              <a:t>3</a:t>
            </a:r>
          </a:p>
        </p:txBody>
      </p:sp>
      <p:sp>
        <p:nvSpPr>
          <p:cNvPr id="68" name="TextBox 67"/>
          <p:cNvSpPr txBox="1"/>
          <p:nvPr/>
        </p:nvSpPr>
        <p:spPr>
          <a:xfrm>
            <a:off x="4328002" y="3376917"/>
            <a:ext cx="211594" cy="265455"/>
          </a:xfrm>
          <a:prstGeom prst="rect">
            <a:avLst/>
          </a:prstGeom>
          <a:noFill/>
        </p:spPr>
        <p:txBody>
          <a:bodyPr wrap="none" lIns="57149" tIns="28574" rIns="57149" bIns="28574" rtlCol="0">
            <a:spAutoFit/>
          </a:bodyPr>
          <a:lstStyle/>
          <a:p>
            <a:r>
              <a:rPr lang="en-US" sz="1350" dirty="0">
                <a:solidFill>
                  <a:srgbClr val="FF0000"/>
                </a:solidFill>
              </a:rPr>
              <a:t>3</a:t>
            </a:r>
          </a:p>
        </p:txBody>
      </p:sp>
      <p:sp>
        <p:nvSpPr>
          <p:cNvPr id="69" name="TextBox 68"/>
          <p:cNvSpPr txBox="1"/>
          <p:nvPr/>
        </p:nvSpPr>
        <p:spPr>
          <a:xfrm>
            <a:off x="5128254" y="3377514"/>
            <a:ext cx="211594" cy="265455"/>
          </a:xfrm>
          <a:prstGeom prst="rect">
            <a:avLst/>
          </a:prstGeom>
          <a:noFill/>
        </p:spPr>
        <p:txBody>
          <a:bodyPr wrap="none" lIns="57149" tIns="28574" rIns="57149" bIns="28574" rtlCol="0">
            <a:spAutoFit/>
          </a:bodyPr>
          <a:lstStyle/>
          <a:p>
            <a:r>
              <a:rPr lang="en-US" sz="1350" dirty="0">
                <a:solidFill>
                  <a:srgbClr val="FF0000"/>
                </a:solidFill>
              </a:rPr>
              <a:t>3</a:t>
            </a:r>
          </a:p>
        </p:txBody>
      </p:sp>
      <p:sp>
        <p:nvSpPr>
          <p:cNvPr id="70" name="TextBox 69"/>
          <p:cNvSpPr txBox="1"/>
          <p:nvPr/>
        </p:nvSpPr>
        <p:spPr>
          <a:xfrm>
            <a:off x="3034113" y="3720123"/>
            <a:ext cx="211594" cy="265455"/>
          </a:xfrm>
          <a:prstGeom prst="rect">
            <a:avLst/>
          </a:prstGeom>
          <a:noFill/>
        </p:spPr>
        <p:txBody>
          <a:bodyPr wrap="none" lIns="57149" tIns="28574" rIns="57149" bIns="28574" rtlCol="0">
            <a:spAutoFit/>
          </a:bodyPr>
          <a:lstStyle/>
          <a:p>
            <a:r>
              <a:rPr lang="en-US" sz="1350" dirty="0">
                <a:solidFill>
                  <a:srgbClr val="FF0000"/>
                </a:solidFill>
              </a:rPr>
              <a:t>4</a:t>
            </a:r>
          </a:p>
        </p:txBody>
      </p:sp>
      <p:sp>
        <p:nvSpPr>
          <p:cNvPr id="71" name="TextBox 70"/>
          <p:cNvSpPr txBox="1"/>
          <p:nvPr/>
        </p:nvSpPr>
        <p:spPr>
          <a:xfrm>
            <a:off x="3018845" y="4180149"/>
            <a:ext cx="211594" cy="265455"/>
          </a:xfrm>
          <a:prstGeom prst="rect">
            <a:avLst/>
          </a:prstGeom>
          <a:noFill/>
        </p:spPr>
        <p:txBody>
          <a:bodyPr wrap="none" lIns="57149" tIns="28574" rIns="57149" bIns="28574" rtlCol="0">
            <a:spAutoFit/>
          </a:bodyPr>
          <a:lstStyle/>
          <a:p>
            <a:r>
              <a:rPr lang="en-US" sz="1350" dirty="0">
                <a:solidFill>
                  <a:srgbClr val="FF0000"/>
                </a:solidFill>
              </a:rPr>
              <a:t>4</a:t>
            </a:r>
          </a:p>
        </p:txBody>
      </p:sp>
      <p:sp>
        <p:nvSpPr>
          <p:cNvPr id="72" name="TextBox 71"/>
          <p:cNvSpPr txBox="1"/>
          <p:nvPr/>
        </p:nvSpPr>
        <p:spPr>
          <a:xfrm>
            <a:off x="3525941" y="3368494"/>
            <a:ext cx="211594" cy="265455"/>
          </a:xfrm>
          <a:prstGeom prst="rect">
            <a:avLst/>
          </a:prstGeom>
          <a:noFill/>
        </p:spPr>
        <p:txBody>
          <a:bodyPr wrap="none" lIns="57149" tIns="28574" rIns="57149" bIns="28574" rtlCol="0">
            <a:spAutoFit/>
          </a:bodyPr>
          <a:lstStyle/>
          <a:p>
            <a:r>
              <a:rPr lang="en-US" sz="1350" dirty="0">
                <a:solidFill>
                  <a:srgbClr val="FF0000"/>
                </a:solidFill>
              </a:rPr>
              <a:t>4</a:t>
            </a:r>
          </a:p>
        </p:txBody>
      </p:sp>
      <p:sp>
        <p:nvSpPr>
          <p:cNvPr id="73" name="TextBox 72"/>
          <p:cNvSpPr txBox="1"/>
          <p:nvPr/>
        </p:nvSpPr>
        <p:spPr>
          <a:xfrm>
            <a:off x="4033038" y="3235234"/>
            <a:ext cx="211594" cy="265455"/>
          </a:xfrm>
          <a:prstGeom prst="rect">
            <a:avLst/>
          </a:prstGeom>
          <a:noFill/>
        </p:spPr>
        <p:txBody>
          <a:bodyPr wrap="none" lIns="57149" tIns="28574" rIns="57149" bIns="28574" rtlCol="0">
            <a:spAutoFit/>
          </a:bodyPr>
          <a:lstStyle/>
          <a:p>
            <a:r>
              <a:rPr lang="en-US" sz="1350" dirty="0">
                <a:solidFill>
                  <a:srgbClr val="FF0000"/>
                </a:solidFill>
              </a:rPr>
              <a:t>4</a:t>
            </a:r>
          </a:p>
        </p:txBody>
      </p:sp>
      <p:sp>
        <p:nvSpPr>
          <p:cNvPr id="74" name="TextBox 73"/>
          <p:cNvSpPr txBox="1"/>
          <p:nvPr/>
        </p:nvSpPr>
        <p:spPr>
          <a:xfrm>
            <a:off x="3018845" y="3236084"/>
            <a:ext cx="211594" cy="265455"/>
          </a:xfrm>
          <a:prstGeom prst="rect">
            <a:avLst/>
          </a:prstGeom>
          <a:noFill/>
        </p:spPr>
        <p:txBody>
          <a:bodyPr wrap="none" lIns="57149" tIns="28574" rIns="57149" bIns="28574" rtlCol="0">
            <a:spAutoFit/>
          </a:bodyPr>
          <a:lstStyle/>
          <a:p>
            <a:r>
              <a:rPr lang="en-US" sz="1350" dirty="0">
                <a:solidFill>
                  <a:srgbClr val="FF0000"/>
                </a:solidFill>
              </a:rPr>
              <a:t>5</a:t>
            </a:r>
          </a:p>
        </p:txBody>
      </p:sp>
      <p:sp>
        <p:nvSpPr>
          <p:cNvPr id="75" name="TextBox 74"/>
          <p:cNvSpPr txBox="1"/>
          <p:nvPr/>
        </p:nvSpPr>
        <p:spPr>
          <a:xfrm>
            <a:off x="3545989" y="2901247"/>
            <a:ext cx="211594" cy="265455"/>
          </a:xfrm>
          <a:prstGeom prst="rect">
            <a:avLst/>
          </a:prstGeom>
          <a:noFill/>
        </p:spPr>
        <p:txBody>
          <a:bodyPr wrap="none" lIns="57149" tIns="28574" rIns="57149" bIns="28574" rtlCol="0">
            <a:spAutoFit/>
          </a:bodyPr>
          <a:lstStyle/>
          <a:p>
            <a:r>
              <a:rPr lang="en-US" sz="1350" dirty="0">
                <a:solidFill>
                  <a:srgbClr val="FF0000"/>
                </a:solidFill>
              </a:rPr>
              <a:t>5</a:t>
            </a:r>
          </a:p>
        </p:txBody>
      </p:sp>
      <p:sp>
        <p:nvSpPr>
          <p:cNvPr id="76" name="TextBox 75"/>
          <p:cNvSpPr txBox="1"/>
          <p:nvPr/>
        </p:nvSpPr>
        <p:spPr>
          <a:xfrm>
            <a:off x="4328002" y="2901247"/>
            <a:ext cx="211594" cy="265455"/>
          </a:xfrm>
          <a:prstGeom prst="rect">
            <a:avLst/>
          </a:prstGeom>
          <a:noFill/>
        </p:spPr>
        <p:txBody>
          <a:bodyPr wrap="none" lIns="57149" tIns="28574" rIns="57149" bIns="28574" rtlCol="0">
            <a:spAutoFit/>
          </a:bodyPr>
          <a:lstStyle/>
          <a:p>
            <a:r>
              <a:rPr lang="en-US" sz="1350" dirty="0">
                <a:solidFill>
                  <a:srgbClr val="FF0000"/>
                </a:solidFill>
              </a:rPr>
              <a:t>5</a:t>
            </a:r>
          </a:p>
        </p:txBody>
      </p:sp>
      <p:sp>
        <p:nvSpPr>
          <p:cNvPr id="77" name="TextBox 76"/>
          <p:cNvSpPr txBox="1"/>
          <p:nvPr/>
        </p:nvSpPr>
        <p:spPr>
          <a:xfrm>
            <a:off x="3836296" y="2757071"/>
            <a:ext cx="211594" cy="265455"/>
          </a:xfrm>
          <a:prstGeom prst="rect">
            <a:avLst/>
          </a:prstGeom>
          <a:noFill/>
        </p:spPr>
        <p:txBody>
          <a:bodyPr wrap="none" lIns="57149" tIns="28574" rIns="57149" bIns="28574" rtlCol="0">
            <a:spAutoFit/>
          </a:bodyPr>
          <a:lstStyle/>
          <a:p>
            <a:r>
              <a:rPr lang="en-US" sz="1350" dirty="0">
                <a:solidFill>
                  <a:srgbClr val="FF0000"/>
                </a:solidFill>
              </a:rPr>
              <a:t>5</a:t>
            </a:r>
          </a:p>
        </p:txBody>
      </p:sp>
      <p:sp>
        <p:nvSpPr>
          <p:cNvPr id="78" name="TextBox 77"/>
          <p:cNvSpPr txBox="1"/>
          <p:nvPr/>
        </p:nvSpPr>
        <p:spPr>
          <a:xfrm>
            <a:off x="5101589" y="2665686"/>
            <a:ext cx="211594" cy="265455"/>
          </a:xfrm>
          <a:prstGeom prst="rect">
            <a:avLst/>
          </a:prstGeom>
          <a:noFill/>
        </p:spPr>
        <p:txBody>
          <a:bodyPr wrap="none" lIns="57149" tIns="28574" rIns="57149" bIns="28574" rtlCol="0">
            <a:spAutoFit/>
          </a:bodyPr>
          <a:lstStyle/>
          <a:p>
            <a:r>
              <a:rPr lang="en-US" sz="1350" dirty="0">
                <a:solidFill>
                  <a:srgbClr val="FF0000"/>
                </a:solidFill>
              </a:rPr>
              <a:t>6</a:t>
            </a:r>
          </a:p>
        </p:txBody>
      </p:sp>
      <p:sp>
        <p:nvSpPr>
          <p:cNvPr id="79" name="TextBox 78"/>
          <p:cNvSpPr txBox="1"/>
          <p:nvPr/>
        </p:nvSpPr>
        <p:spPr>
          <a:xfrm>
            <a:off x="5151739" y="2914276"/>
            <a:ext cx="211594" cy="265455"/>
          </a:xfrm>
          <a:prstGeom prst="rect">
            <a:avLst/>
          </a:prstGeom>
          <a:noFill/>
        </p:spPr>
        <p:txBody>
          <a:bodyPr wrap="none" lIns="57149" tIns="28574" rIns="57149" bIns="28574" rtlCol="0">
            <a:spAutoFit/>
          </a:bodyPr>
          <a:lstStyle/>
          <a:p>
            <a:r>
              <a:rPr lang="en-US" sz="1350" dirty="0">
                <a:solidFill>
                  <a:srgbClr val="FF0000"/>
                </a:solidFill>
              </a:rPr>
              <a:t>5</a:t>
            </a:r>
          </a:p>
        </p:txBody>
      </p:sp>
      <p:sp>
        <p:nvSpPr>
          <p:cNvPr id="80" name="TextBox 79"/>
          <p:cNvSpPr txBox="1"/>
          <p:nvPr/>
        </p:nvSpPr>
        <p:spPr>
          <a:xfrm>
            <a:off x="4328002" y="2424244"/>
            <a:ext cx="211594" cy="265455"/>
          </a:xfrm>
          <a:prstGeom prst="rect">
            <a:avLst/>
          </a:prstGeom>
          <a:noFill/>
        </p:spPr>
        <p:txBody>
          <a:bodyPr wrap="none" lIns="57149" tIns="28574" rIns="57149" bIns="28574" rtlCol="0">
            <a:spAutoFit/>
          </a:bodyPr>
          <a:lstStyle/>
          <a:p>
            <a:r>
              <a:rPr lang="en-US" sz="1350" dirty="0">
                <a:solidFill>
                  <a:srgbClr val="FF0000"/>
                </a:solidFill>
              </a:rPr>
              <a:t>6</a:t>
            </a:r>
          </a:p>
        </p:txBody>
      </p:sp>
      <p:sp>
        <p:nvSpPr>
          <p:cNvPr id="81" name="TextBox 80"/>
          <p:cNvSpPr txBox="1"/>
          <p:nvPr/>
        </p:nvSpPr>
        <p:spPr>
          <a:xfrm>
            <a:off x="3845122" y="2307728"/>
            <a:ext cx="211594" cy="265455"/>
          </a:xfrm>
          <a:prstGeom prst="rect">
            <a:avLst/>
          </a:prstGeom>
          <a:noFill/>
        </p:spPr>
        <p:txBody>
          <a:bodyPr wrap="none" lIns="57149" tIns="28574" rIns="57149" bIns="28574" rtlCol="0">
            <a:spAutoFit/>
          </a:bodyPr>
          <a:lstStyle/>
          <a:p>
            <a:r>
              <a:rPr lang="en-US" sz="1350" dirty="0">
                <a:solidFill>
                  <a:srgbClr val="FF0000"/>
                </a:solidFill>
              </a:rPr>
              <a:t>6</a:t>
            </a:r>
          </a:p>
        </p:txBody>
      </p:sp>
      <p:sp>
        <p:nvSpPr>
          <p:cNvPr id="82" name="TextBox 81"/>
          <p:cNvSpPr txBox="1"/>
          <p:nvPr/>
        </p:nvSpPr>
        <p:spPr>
          <a:xfrm>
            <a:off x="4338531" y="1947276"/>
            <a:ext cx="211594" cy="265455"/>
          </a:xfrm>
          <a:prstGeom prst="rect">
            <a:avLst/>
          </a:prstGeom>
          <a:noFill/>
        </p:spPr>
        <p:txBody>
          <a:bodyPr wrap="none" lIns="57149" tIns="28574" rIns="57149" bIns="28574" rtlCol="0">
            <a:spAutoFit/>
          </a:bodyPr>
          <a:lstStyle/>
          <a:p>
            <a:r>
              <a:rPr lang="en-US" sz="1350" dirty="0">
                <a:solidFill>
                  <a:srgbClr val="FF0000"/>
                </a:solidFill>
              </a:rPr>
              <a:t>7</a:t>
            </a:r>
          </a:p>
        </p:txBody>
      </p:sp>
      <p:sp>
        <p:nvSpPr>
          <p:cNvPr id="83" name="TextBox 82"/>
          <p:cNvSpPr txBox="1"/>
          <p:nvPr/>
        </p:nvSpPr>
        <p:spPr>
          <a:xfrm>
            <a:off x="5135665" y="1982032"/>
            <a:ext cx="211594" cy="265455"/>
          </a:xfrm>
          <a:prstGeom prst="rect">
            <a:avLst/>
          </a:prstGeom>
          <a:noFill/>
        </p:spPr>
        <p:txBody>
          <a:bodyPr wrap="none" lIns="57149" tIns="28574" rIns="57149" bIns="28574" rtlCol="0">
            <a:spAutoFit/>
          </a:bodyPr>
          <a:lstStyle/>
          <a:p>
            <a:r>
              <a:rPr lang="en-US" sz="1350" dirty="0">
                <a:solidFill>
                  <a:srgbClr val="FF0000"/>
                </a:solidFill>
              </a:rPr>
              <a:t>8</a:t>
            </a:r>
          </a:p>
        </p:txBody>
      </p:sp>
      <p:sp>
        <p:nvSpPr>
          <p:cNvPr id="84" name="TextBox 83"/>
          <p:cNvSpPr txBox="1"/>
          <p:nvPr/>
        </p:nvSpPr>
        <p:spPr>
          <a:xfrm>
            <a:off x="4839352" y="1847507"/>
            <a:ext cx="211594" cy="265455"/>
          </a:xfrm>
          <a:prstGeom prst="rect">
            <a:avLst/>
          </a:prstGeom>
          <a:noFill/>
        </p:spPr>
        <p:txBody>
          <a:bodyPr wrap="none" lIns="57149" tIns="28574" rIns="57149" bIns="28574" rtlCol="0">
            <a:spAutoFit/>
          </a:bodyPr>
          <a:lstStyle/>
          <a:p>
            <a:r>
              <a:rPr lang="en-US" sz="1350" dirty="0">
                <a:solidFill>
                  <a:srgbClr val="FF0000"/>
                </a:solidFill>
              </a:rPr>
              <a:t>8</a:t>
            </a:r>
          </a:p>
        </p:txBody>
      </p:sp>
      <p:sp>
        <p:nvSpPr>
          <p:cNvPr id="85" name="TextBox 84"/>
          <p:cNvSpPr txBox="1"/>
          <p:nvPr/>
        </p:nvSpPr>
        <p:spPr>
          <a:xfrm>
            <a:off x="5682064" y="1847507"/>
            <a:ext cx="211594" cy="265455"/>
          </a:xfrm>
          <a:prstGeom prst="rect">
            <a:avLst/>
          </a:prstGeom>
          <a:noFill/>
        </p:spPr>
        <p:txBody>
          <a:bodyPr wrap="none" lIns="57149" tIns="28574" rIns="57149" bIns="28574" rtlCol="0">
            <a:spAutoFit/>
          </a:bodyPr>
          <a:lstStyle/>
          <a:p>
            <a:r>
              <a:rPr lang="en-US" sz="1350" dirty="0">
                <a:solidFill>
                  <a:srgbClr val="FF0000"/>
                </a:solidFill>
              </a:rPr>
              <a:t>8</a:t>
            </a:r>
          </a:p>
        </p:txBody>
      </p:sp>
      <p:sp>
        <p:nvSpPr>
          <p:cNvPr id="86" name="TextBox 85"/>
          <p:cNvSpPr txBox="1"/>
          <p:nvPr/>
        </p:nvSpPr>
        <p:spPr>
          <a:xfrm>
            <a:off x="5150932" y="2421304"/>
            <a:ext cx="211594" cy="265455"/>
          </a:xfrm>
          <a:prstGeom prst="rect">
            <a:avLst/>
          </a:prstGeom>
          <a:noFill/>
        </p:spPr>
        <p:txBody>
          <a:bodyPr wrap="none" lIns="57149" tIns="28574" rIns="57149" bIns="28574" rtlCol="0">
            <a:spAutoFit/>
          </a:bodyPr>
          <a:lstStyle/>
          <a:p>
            <a:r>
              <a:rPr lang="en-US" sz="1350" dirty="0">
                <a:solidFill>
                  <a:srgbClr val="FF0000"/>
                </a:solidFill>
              </a:rPr>
              <a:t>7</a:t>
            </a:r>
          </a:p>
        </p:txBody>
      </p:sp>
      <p:sp>
        <p:nvSpPr>
          <p:cNvPr id="87" name="TextBox 86"/>
          <p:cNvSpPr txBox="1"/>
          <p:nvPr/>
        </p:nvSpPr>
        <p:spPr>
          <a:xfrm>
            <a:off x="5655625" y="2307728"/>
            <a:ext cx="211594" cy="265455"/>
          </a:xfrm>
          <a:prstGeom prst="rect">
            <a:avLst/>
          </a:prstGeom>
          <a:noFill/>
        </p:spPr>
        <p:txBody>
          <a:bodyPr wrap="none" lIns="57149" tIns="28574" rIns="57149" bIns="28574" rtlCol="0">
            <a:spAutoFit/>
          </a:bodyPr>
          <a:lstStyle/>
          <a:p>
            <a:r>
              <a:rPr lang="en-US" sz="1350" dirty="0">
                <a:solidFill>
                  <a:srgbClr val="FF0000"/>
                </a:solidFill>
              </a:rPr>
              <a:t>7</a:t>
            </a:r>
          </a:p>
        </p:txBody>
      </p:sp>
      <p:sp>
        <p:nvSpPr>
          <p:cNvPr id="88" name="TextBox 87"/>
          <p:cNvSpPr txBox="1"/>
          <p:nvPr/>
        </p:nvSpPr>
        <p:spPr>
          <a:xfrm>
            <a:off x="5682064" y="1378912"/>
            <a:ext cx="211594" cy="265455"/>
          </a:xfrm>
          <a:prstGeom prst="rect">
            <a:avLst/>
          </a:prstGeom>
          <a:noFill/>
        </p:spPr>
        <p:txBody>
          <a:bodyPr wrap="none" lIns="57149" tIns="28574" rIns="57149" bIns="28574" rtlCol="0">
            <a:spAutoFit/>
          </a:bodyPr>
          <a:lstStyle/>
          <a:p>
            <a:r>
              <a:rPr lang="en-US" sz="1350" dirty="0">
                <a:solidFill>
                  <a:srgbClr val="FF0000"/>
                </a:solidFill>
              </a:rPr>
              <a:t>9</a:t>
            </a:r>
          </a:p>
        </p:txBody>
      </p:sp>
      <p:sp>
        <p:nvSpPr>
          <p:cNvPr id="89" name="TextBox 88"/>
          <p:cNvSpPr txBox="1"/>
          <p:nvPr/>
        </p:nvSpPr>
        <p:spPr>
          <a:xfrm>
            <a:off x="5118134" y="1045189"/>
            <a:ext cx="307775" cy="265455"/>
          </a:xfrm>
          <a:prstGeom prst="rect">
            <a:avLst/>
          </a:prstGeom>
          <a:noFill/>
        </p:spPr>
        <p:txBody>
          <a:bodyPr wrap="none" lIns="57149" tIns="28574" rIns="57149" bIns="28574" rtlCol="0">
            <a:spAutoFit/>
          </a:bodyPr>
          <a:lstStyle/>
          <a:p>
            <a:r>
              <a:rPr lang="en-US" sz="1350" dirty="0">
                <a:solidFill>
                  <a:srgbClr val="FF0000"/>
                </a:solidFill>
              </a:rPr>
              <a:t>10</a:t>
            </a:r>
          </a:p>
        </p:txBody>
      </p:sp>
      <p:sp>
        <p:nvSpPr>
          <p:cNvPr id="90" name="TextBox 89"/>
          <p:cNvSpPr txBox="1"/>
          <p:nvPr/>
        </p:nvSpPr>
        <p:spPr>
          <a:xfrm>
            <a:off x="4311980" y="1019243"/>
            <a:ext cx="294951" cy="265455"/>
          </a:xfrm>
          <a:prstGeom prst="rect">
            <a:avLst/>
          </a:prstGeom>
          <a:noFill/>
        </p:spPr>
        <p:txBody>
          <a:bodyPr wrap="none" lIns="57149" tIns="28574" rIns="57149" bIns="28574" rtlCol="0">
            <a:spAutoFit/>
          </a:bodyPr>
          <a:lstStyle/>
          <a:p>
            <a:r>
              <a:rPr lang="en-US" sz="1350" dirty="0">
                <a:solidFill>
                  <a:srgbClr val="FF0000"/>
                </a:solidFill>
              </a:rPr>
              <a:t>11</a:t>
            </a:r>
          </a:p>
        </p:txBody>
      </p:sp>
      <p:sp>
        <p:nvSpPr>
          <p:cNvPr id="91" name="TextBox 90"/>
          <p:cNvSpPr txBox="1"/>
          <p:nvPr/>
        </p:nvSpPr>
        <p:spPr>
          <a:xfrm>
            <a:off x="4332909" y="1505741"/>
            <a:ext cx="211594" cy="265455"/>
          </a:xfrm>
          <a:prstGeom prst="rect">
            <a:avLst/>
          </a:prstGeom>
          <a:noFill/>
        </p:spPr>
        <p:txBody>
          <a:bodyPr wrap="none" lIns="57149" tIns="28574" rIns="57149" bIns="28574" rtlCol="0">
            <a:spAutoFit/>
          </a:bodyPr>
          <a:lstStyle/>
          <a:p>
            <a:r>
              <a:rPr lang="en-US" sz="1350" dirty="0">
                <a:solidFill>
                  <a:srgbClr val="FF0000"/>
                </a:solidFill>
              </a:rPr>
              <a:t>9</a:t>
            </a:r>
          </a:p>
        </p:txBody>
      </p:sp>
      <p:sp>
        <p:nvSpPr>
          <p:cNvPr id="92" name="TextBox 91"/>
          <p:cNvSpPr txBox="1"/>
          <p:nvPr/>
        </p:nvSpPr>
        <p:spPr>
          <a:xfrm>
            <a:off x="3511642" y="1035055"/>
            <a:ext cx="307775" cy="265455"/>
          </a:xfrm>
          <a:prstGeom prst="rect">
            <a:avLst/>
          </a:prstGeom>
          <a:noFill/>
        </p:spPr>
        <p:txBody>
          <a:bodyPr wrap="none" lIns="57149" tIns="28574" rIns="57149" bIns="28574" rtlCol="0">
            <a:spAutoFit/>
          </a:bodyPr>
          <a:lstStyle/>
          <a:p>
            <a:r>
              <a:rPr lang="en-US" sz="1350" dirty="0">
                <a:solidFill>
                  <a:srgbClr val="FF0000"/>
                </a:solidFill>
              </a:rPr>
              <a:t>12</a:t>
            </a:r>
          </a:p>
        </p:txBody>
      </p:sp>
      <p:sp>
        <p:nvSpPr>
          <p:cNvPr id="93" name="TextBox 92"/>
          <p:cNvSpPr txBox="1"/>
          <p:nvPr/>
        </p:nvSpPr>
        <p:spPr>
          <a:xfrm>
            <a:off x="3518786" y="1292697"/>
            <a:ext cx="307775" cy="265455"/>
          </a:xfrm>
          <a:prstGeom prst="rect">
            <a:avLst/>
          </a:prstGeom>
          <a:noFill/>
        </p:spPr>
        <p:txBody>
          <a:bodyPr wrap="none" lIns="57149" tIns="28574" rIns="57149" bIns="28574" rtlCol="0">
            <a:spAutoFit/>
          </a:bodyPr>
          <a:lstStyle/>
          <a:p>
            <a:r>
              <a:rPr lang="en-US" sz="1350" dirty="0">
                <a:solidFill>
                  <a:srgbClr val="FF0000"/>
                </a:solidFill>
              </a:rPr>
              <a:t>10</a:t>
            </a:r>
          </a:p>
        </p:txBody>
      </p:sp>
      <p:sp>
        <p:nvSpPr>
          <p:cNvPr id="94" name="TextBox 93"/>
          <p:cNvSpPr txBox="1"/>
          <p:nvPr/>
        </p:nvSpPr>
        <p:spPr>
          <a:xfrm>
            <a:off x="2943973" y="1362402"/>
            <a:ext cx="307775" cy="265455"/>
          </a:xfrm>
          <a:prstGeom prst="rect">
            <a:avLst/>
          </a:prstGeom>
          <a:noFill/>
        </p:spPr>
        <p:txBody>
          <a:bodyPr wrap="none" lIns="57149" tIns="28574" rIns="57149" bIns="28574" rtlCol="0">
            <a:spAutoFit/>
          </a:bodyPr>
          <a:lstStyle/>
          <a:p>
            <a:r>
              <a:rPr lang="en-US" sz="1350" dirty="0">
                <a:solidFill>
                  <a:srgbClr val="FF0000"/>
                </a:solidFill>
              </a:rPr>
              <a:t>12</a:t>
            </a:r>
          </a:p>
        </p:txBody>
      </p:sp>
      <p:sp>
        <p:nvSpPr>
          <p:cNvPr id="95" name="TextBox 94"/>
          <p:cNvSpPr txBox="1"/>
          <p:nvPr/>
        </p:nvSpPr>
        <p:spPr>
          <a:xfrm>
            <a:off x="3511642" y="1686689"/>
            <a:ext cx="307775" cy="265455"/>
          </a:xfrm>
          <a:prstGeom prst="rect">
            <a:avLst/>
          </a:prstGeom>
          <a:noFill/>
        </p:spPr>
        <p:txBody>
          <a:bodyPr wrap="none" lIns="57149" tIns="28574" rIns="57149" bIns="28574" rtlCol="0">
            <a:spAutoFit/>
          </a:bodyPr>
          <a:lstStyle/>
          <a:p>
            <a:r>
              <a:rPr lang="en-US" sz="1350" dirty="0">
                <a:solidFill>
                  <a:srgbClr val="FF0000"/>
                </a:solidFill>
              </a:rPr>
              <a:t>10</a:t>
            </a:r>
          </a:p>
        </p:txBody>
      </p:sp>
      <p:sp>
        <p:nvSpPr>
          <p:cNvPr id="97" name="TextBox 96"/>
          <p:cNvSpPr txBox="1"/>
          <p:nvPr/>
        </p:nvSpPr>
        <p:spPr>
          <a:xfrm>
            <a:off x="2944573" y="1852365"/>
            <a:ext cx="294951" cy="265455"/>
          </a:xfrm>
          <a:prstGeom prst="rect">
            <a:avLst/>
          </a:prstGeom>
          <a:noFill/>
        </p:spPr>
        <p:txBody>
          <a:bodyPr wrap="none" lIns="57149" tIns="28574" rIns="57149" bIns="28574" rtlCol="0">
            <a:spAutoFit/>
          </a:bodyPr>
          <a:lstStyle/>
          <a:p>
            <a:r>
              <a:rPr lang="en-US" sz="1350" dirty="0">
                <a:solidFill>
                  <a:srgbClr val="FF0000"/>
                </a:solidFill>
              </a:rPr>
              <a:t>11</a:t>
            </a:r>
          </a:p>
        </p:txBody>
      </p:sp>
      <p:sp>
        <p:nvSpPr>
          <p:cNvPr id="98" name="TextBox 97"/>
          <p:cNvSpPr txBox="1"/>
          <p:nvPr/>
        </p:nvSpPr>
        <p:spPr>
          <a:xfrm>
            <a:off x="2944572" y="2307728"/>
            <a:ext cx="294951" cy="265455"/>
          </a:xfrm>
          <a:prstGeom prst="rect">
            <a:avLst/>
          </a:prstGeom>
          <a:noFill/>
        </p:spPr>
        <p:txBody>
          <a:bodyPr wrap="none" lIns="57149" tIns="28574" rIns="57149" bIns="28574" rtlCol="0">
            <a:spAutoFit/>
          </a:bodyPr>
          <a:lstStyle/>
          <a:p>
            <a:r>
              <a:rPr lang="en-US" sz="1350" dirty="0">
                <a:solidFill>
                  <a:srgbClr val="FF0000"/>
                </a:solidFill>
              </a:rPr>
              <a:t>11</a:t>
            </a:r>
          </a:p>
        </p:txBody>
      </p:sp>
      <p:sp>
        <p:nvSpPr>
          <p:cNvPr id="101" name="TextBox 100"/>
          <p:cNvSpPr txBox="1"/>
          <p:nvPr/>
        </p:nvSpPr>
        <p:spPr>
          <a:xfrm>
            <a:off x="5682064" y="3236084"/>
            <a:ext cx="211594" cy="265455"/>
          </a:xfrm>
          <a:prstGeom prst="rect">
            <a:avLst/>
          </a:prstGeom>
          <a:noFill/>
        </p:spPr>
        <p:txBody>
          <a:bodyPr wrap="none" lIns="57149" tIns="28574" rIns="57149" bIns="28574" rtlCol="0">
            <a:spAutoFit/>
          </a:bodyPr>
          <a:lstStyle/>
          <a:p>
            <a:r>
              <a:rPr lang="en-US" sz="1350" dirty="0">
                <a:solidFill>
                  <a:srgbClr val="FF0000"/>
                </a:solidFill>
              </a:rPr>
              <a:t>4</a:t>
            </a:r>
          </a:p>
        </p:txBody>
      </p:sp>
      <p:sp>
        <p:nvSpPr>
          <p:cNvPr id="99" name="Freeform 98"/>
          <p:cNvSpPr/>
          <p:nvPr/>
        </p:nvSpPr>
        <p:spPr>
          <a:xfrm>
            <a:off x="3234694" y="1258074"/>
            <a:ext cx="2384089" cy="3270992"/>
          </a:xfrm>
          <a:custGeom>
            <a:avLst/>
            <a:gdLst>
              <a:gd name="connsiteX0" fmla="*/ 0 w 2384089"/>
              <a:gd name="connsiteY0" fmla="*/ 0 h 4361322"/>
              <a:gd name="connsiteX1" fmla="*/ 814663 w 2384089"/>
              <a:gd name="connsiteY1" fmla="*/ 670972 h 4361322"/>
              <a:gd name="connsiteX2" fmla="*/ 1605366 w 2384089"/>
              <a:gd name="connsiteY2" fmla="*/ 647009 h 4361322"/>
              <a:gd name="connsiteX3" fmla="*/ 1581406 w 2384089"/>
              <a:gd name="connsiteY3" fmla="*/ 1294019 h 4361322"/>
              <a:gd name="connsiteX4" fmla="*/ 826644 w 2384089"/>
              <a:gd name="connsiteY4" fmla="*/ 1294019 h 4361322"/>
              <a:gd name="connsiteX5" fmla="*/ 802683 w 2384089"/>
              <a:gd name="connsiteY5" fmla="*/ 2504166 h 4361322"/>
              <a:gd name="connsiteX6" fmla="*/ 802683 w 2384089"/>
              <a:gd name="connsiteY6" fmla="*/ 3151175 h 4361322"/>
              <a:gd name="connsiteX7" fmla="*/ 1605366 w 2384089"/>
              <a:gd name="connsiteY7" fmla="*/ 3139193 h 4361322"/>
              <a:gd name="connsiteX8" fmla="*/ 1605366 w 2384089"/>
              <a:gd name="connsiteY8" fmla="*/ 3798185 h 4361322"/>
              <a:gd name="connsiteX9" fmla="*/ 2384089 w 2384089"/>
              <a:gd name="connsiteY9" fmla="*/ 4361322 h 4361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84089" h="4361322">
                <a:moveTo>
                  <a:pt x="0" y="0"/>
                </a:moveTo>
                <a:lnTo>
                  <a:pt x="814663" y="670972"/>
                </a:lnTo>
                <a:lnTo>
                  <a:pt x="1605366" y="647009"/>
                </a:lnTo>
                <a:lnTo>
                  <a:pt x="1581406" y="1294019"/>
                </a:lnTo>
                <a:lnTo>
                  <a:pt x="826644" y="1294019"/>
                </a:lnTo>
                <a:lnTo>
                  <a:pt x="802683" y="2504166"/>
                </a:lnTo>
                <a:lnTo>
                  <a:pt x="802683" y="3151175"/>
                </a:lnTo>
                <a:lnTo>
                  <a:pt x="1605366" y="3139193"/>
                </a:lnTo>
                <a:lnTo>
                  <a:pt x="1605366" y="3798185"/>
                </a:lnTo>
                <a:lnTo>
                  <a:pt x="2384089" y="4361322"/>
                </a:lnTo>
              </a:path>
            </a:pathLst>
          </a:custGeom>
          <a:ln w="76200" cmpd="sng">
            <a:solidFill>
              <a:srgbClr val="FF0000"/>
            </a:solidFill>
            <a:prstDash val="sysDash"/>
          </a:ln>
        </p:spPr>
        <p:style>
          <a:lnRef idx="2">
            <a:schemeClr val="accent1"/>
          </a:lnRef>
          <a:fillRef idx="0">
            <a:schemeClr val="accent1"/>
          </a:fillRef>
          <a:effectRef idx="1">
            <a:schemeClr val="accent1"/>
          </a:effectRef>
          <a:fontRef idx="minor">
            <a:schemeClr val="tx1"/>
          </a:fontRef>
        </p:style>
        <p:txBody>
          <a:bodyPr lIns="81638" tIns="40819" rIns="81638" bIns="40819" spcCol="0" rtlCol="0" anchor="ctr"/>
          <a:lstStyle/>
          <a:p>
            <a:pPr algn="ctr"/>
            <a:endParaRPr lang="en-US" sz="1350"/>
          </a:p>
        </p:txBody>
      </p:sp>
      <p:sp>
        <p:nvSpPr>
          <p:cNvPr id="102" name="Oval 101">
            <a:extLst>
              <a:ext uri="{FF2B5EF4-FFF2-40B4-BE49-F238E27FC236}">
                <a16:creationId xmlns:a16="http://schemas.microsoft.com/office/drawing/2014/main" id="{B7FBB6CE-5877-6441-A212-7123B61325B9}"/>
              </a:ext>
            </a:extLst>
          </p:cNvPr>
          <p:cNvSpPr/>
          <p:nvPr/>
        </p:nvSpPr>
        <p:spPr bwMode="auto">
          <a:xfrm>
            <a:off x="5424167" y="4425735"/>
            <a:ext cx="377293" cy="240798"/>
          </a:xfrm>
          <a:prstGeom prst="ellipse">
            <a:avLst/>
          </a:prstGeom>
          <a:solidFill>
            <a:srgbClr val="FF0000"/>
          </a:solidFill>
          <a:ln w="9525" cap="flat" cmpd="sng" algn="ctr">
            <a:solidFill>
              <a:srgbClr val="FF0000">
                <a:alpha val="62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Arial" pitchFamily="-65" charset="0"/>
              </a:rPr>
              <a:t>2</a:t>
            </a:r>
          </a:p>
        </p:txBody>
      </p:sp>
    </p:spTree>
    <p:extLst>
      <p:ext uri="{BB962C8B-B14F-4D97-AF65-F5344CB8AC3E}">
        <p14:creationId xmlns:p14="http://schemas.microsoft.com/office/powerpoint/2010/main" val="3833783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2" name="Straight Connector 61"/>
          <p:cNvCxnSpPr>
            <a:stCxn id="24" idx="3"/>
            <a:endCxn id="26" idx="1"/>
          </p:cNvCxnSpPr>
          <p:nvPr/>
        </p:nvCxnSpPr>
        <p:spPr>
          <a:xfrm>
            <a:off x="4304659" y="2233892"/>
            <a:ext cx="106680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96" name="Straight Connector 95"/>
          <p:cNvCxnSpPr>
            <a:stCxn id="29" idx="3"/>
            <a:endCxn id="31" idx="1"/>
          </p:cNvCxnSpPr>
          <p:nvPr/>
        </p:nvCxnSpPr>
        <p:spPr>
          <a:xfrm>
            <a:off x="4304659" y="2667806"/>
            <a:ext cx="106680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0" name="Straight Connector 129"/>
          <p:cNvCxnSpPr>
            <a:stCxn id="43" idx="3"/>
            <a:endCxn id="46" idx="1"/>
          </p:cNvCxnSpPr>
          <p:nvPr/>
        </p:nvCxnSpPr>
        <p:spPr>
          <a:xfrm flipV="1">
            <a:off x="3503149" y="4105012"/>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 name="Straight Connector 4"/>
          <p:cNvCxnSpPr>
            <a:stCxn id="4" idx="2"/>
            <a:endCxn id="28" idx="0"/>
          </p:cNvCxnSpPr>
          <p:nvPr/>
        </p:nvCxnSpPr>
        <p:spPr>
          <a:xfrm>
            <a:off x="3242094" y="1432840"/>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a:stCxn id="33" idx="2"/>
            <a:endCxn id="48" idx="0"/>
          </p:cNvCxnSpPr>
          <p:nvPr/>
        </p:nvCxnSpPr>
        <p:spPr>
          <a:xfrm>
            <a:off x="3242094" y="3303960"/>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a:stCxn id="4" idx="3"/>
            <a:endCxn id="16" idx="1"/>
          </p:cNvCxnSpPr>
          <p:nvPr/>
        </p:nvCxnSpPr>
        <p:spPr>
          <a:xfrm flipV="1">
            <a:off x="3503149" y="1283516"/>
            <a:ext cx="1868311" cy="4232"/>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a:stCxn id="16" idx="2"/>
            <a:endCxn id="31" idx="0"/>
          </p:cNvCxnSpPr>
          <p:nvPr/>
        </p:nvCxnSpPr>
        <p:spPr>
          <a:xfrm>
            <a:off x="5632516" y="1428608"/>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p:cNvCxnSpPr>
            <a:stCxn id="36" idx="2"/>
            <a:endCxn id="41" idx="0"/>
          </p:cNvCxnSpPr>
          <p:nvPr/>
        </p:nvCxnSpPr>
        <p:spPr>
          <a:xfrm>
            <a:off x="5632516" y="3299727"/>
            <a:ext cx="0" cy="173363"/>
          </a:xfrm>
          <a:prstGeom prst="line">
            <a:avLst/>
          </a:prstGeom>
        </p:spPr>
        <p:style>
          <a:lnRef idx="2">
            <a:schemeClr val="accent1"/>
          </a:lnRef>
          <a:fillRef idx="0">
            <a:schemeClr val="accent1"/>
          </a:fillRef>
          <a:effectRef idx="1">
            <a:schemeClr val="accent1"/>
          </a:effectRef>
          <a:fontRef idx="minor">
            <a:schemeClr val="tx1"/>
          </a:fontRef>
        </p:style>
      </p:cxnSp>
      <p:cxnSp>
        <p:nvCxnSpPr>
          <p:cNvPr id="54" name="Straight Connector 53"/>
          <p:cNvCxnSpPr>
            <a:stCxn id="33" idx="3"/>
            <a:endCxn id="36" idx="1"/>
          </p:cNvCxnSpPr>
          <p:nvPr/>
        </p:nvCxnSpPr>
        <p:spPr>
          <a:xfrm flipV="1">
            <a:off x="3503149" y="3154635"/>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6" name="Straight Connector 55"/>
          <p:cNvCxnSpPr>
            <a:stCxn id="38" idx="3"/>
            <a:endCxn id="41" idx="1"/>
          </p:cNvCxnSpPr>
          <p:nvPr/>
        </p:nvCxnSpPr>
        <p:spPr>
          <a:xfrm flipV="1">
            <a:off x="3503149" y="3618182"/>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8" name="Straight Connector 57"/>
          <p:cNvCxnSpPr>
            <a:stCxn id="48" idx="3"/>
            <a:endCxn id="51" idx="1"/>
          </p:cNvCxnSpPr>
          <p:nvPr/>
        </p:nvCxnSpPr>
        <p:spPr>
          <a:xfrm flipV="1">
            <a:off x="3503149" y="4538925"/>
            <a:ext cx="1868311" cy="4233"/>
          </a:xfrm>
          <a:prstGeom prst="line">
            <a:avLst/>
          </a:prstGeom>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2981038" y="1142656"/>
            <a:ext cx="522111" cy="290184"/>
          </a:xfrm>
          <a:prstGeom prst="rect">
            <a:avLst/>
          </a:prstGeom>
          <a:solidFill>
            <a:srgbClr val="FF0000"/>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a:t>
            </a:r>
          </a:p>
        </p:txBody>
      </p:sp>
      <p:sp>
        <p:nvSpPr>
          <p:cNvPr id="14" name="TextBox 13"/>
          <p:cNvSpPr txBox="1"/>
          <p:nvPr/>
        </p:nvSpPr>
        <p:spPr>
          <a:xfrm>
            <a:off x="3782548"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24</a:t>
            </a:r>
          </a:p>
        </p:txBody>
      </p:sp>
      <p:sp>
        <p:nvSpPr>
          <p:cNvPr id="15" name="TextBox 14"/>
          <p:cNvSpPr txBox="1"/>
          <p:nvPr/>
        </p:nvSpPr>
        <p:spPr>
          <a:xfrm>
            <a:off x="4569948"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14</a:t>
            </a:r>
          </a:p>
        </p:txBody>
      </p:sp>
      <p:sp>
        <p:nvSpPr>
          <p:cNvPr id="16" name="TextBox 15"/>
          <p:cNvSpPr txBox="1"/>
          <p:nvPr/>
        </p:nvSpPr>
        <p:spPr>
          <a:xfrm>
            <a:off x="5371460"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27</a:t>
            </a:r>
          </a:p>
        </p:txBody>
      </p:sp>
      <p:sp>
        <p:nvSpPr>
          <p:cNvPr id="18" name="TextBox 17"/>
          <p:cNvSpPr txBox="1"/>
          <p:nvPr/>
        </p:nvSpPr>
        <p:spPr>
          <a:xfrm>
            <a:off x="2981038" y="160620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25</a:t>
            </a:r>
          </a:p>
        </p:txBody>
      </p:sp>
      <p:sp>
        <p:nvSpPr>
          <p:cNvPr id="20" name="TextBox 19"/>
          <p:cNvSpPr txBox="1"/>
          <p:nvPr/>
        </p:nvSpPr>
        <p:spPr>
          <a:xfrm>
            <a:off x="4569948"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15</a:t>
            </a:r>
          </a:p>
        </p:txBody>
      </p:sp>
      <p:sp>
        <p:nvSpPr>
          <p:cNvPr id="23" name="TextBox 22"/>
          <p:cNvSpPr txBox="1"/>
          <p:nvPr/>
        </p:nvSpPr>
        <p:spPr>
          <a:xfrm>
            <a:off x="2981038" y="20930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9</a:t>
            </a:r>
          </a:p>
        </p:txBody>
      </p:sp>
      <p:sp>
        <p:nvSpPr>
          <p:cNvPr id="24" name="TextBox 23"/>
          <p:cNvSpPr txBox="1"/>
          <p:nvPr/>
        </p:nvSpPr>
        <p:spPr>
          <a:xfrm>
            <a:off x="3782548"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6</a:t>
            </a:r>
          </a:p>
        </p:txBody>
      </p:sp>
      <p:sp>
        <p:nvSpPr>
          <p:cNvPr id="25" name="TextBox 24"/>
          <p:cNvSpPr txBox="1"/>
          <p:nvPr/>
        </p:nvSpPr>
        <p:spPr>
          <a:xfrm>
            <a:off x="4569948"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10</a:t>
            </a:r>
          </a:p>
        </p:txBody>
      </p:sp>
      <p:sp>
        <p:nvSpPr>
          <p:cNvPr id="28" name="TextBox 27"/>
          <p:cNvSpPr txBox="1"/>
          <p:nvPr/>
        </p:nvSpPr>
        <p:spPr>
          <a:xfrm>
            <a:off x="2981038" y="252694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32</a:t>
            </a:r>
          </a:p>
        </p:txBody>
      </p:sp>
      <p:sp>
        <p:nvSpPr>
          <p:cNvPr id="29" name="TextBox 28"/>
          <p:cNvSpPr txBox="1"/>
          <p:nvPr/>
        </p:nvSpPr>
        <p:spPr>
          <a:xfrm>
            <a:off x="3782548"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26</a:t>
            </a:r>
          </a:p>
        </p:txBody>
      </p:sp>
      <p:sp>
        <p:nvSpPr>
          <p:cNvPr id="33" name="TextBox 32"/>
          <p:cNvSpPr txBox="1"/>
          <p:nvPr/>
        </p:nvSpPr>
        <p:spPr>
          <a:xfrm>
            <a:off x="2981038" y="301377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30</a:t>
            </a:r>
          </a:p>
        </p:txBody>
      </p:sp>
      <p:sp>
        <p:nvSpPr>
          <p:cNvPr id="34" name="TextBox 33"/>
          <p:cNvSpPr txBox="1"/>
          <p:nvPr/>
        </p:nvSpPr>
        <p:spPr>
          <a:xfrm>
            <a:off x="3782548"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12</a:t>
            </a:r>
          </a:p>
        </p:txBody>
      </p:sp>
      <p:sp>
        <p:nvSpPr>
          <p:cNvPr id="40" name="TextBox 39"/>
          <p:cNvSpPr txBox="1"/>
          <p:nvPr/>
        </p:nvSpPr>
        <p:spPr>
          <a:xfrm>
            <a:off x="4569948"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4</a:t>
            </a:r>
          </a:p>
        </p:txBody>
      </p:sp>
      <p:sp>
        <p:nvSpPr>
          <p:cNvPr id="43" name="TextBox 42"/>
          <p:cNvSpPr txBox="1"/>
          <p:nvPr/>
        </p:nvSpPr>
        <p:spPr>
          <a:xfrm>
            <a:off x="2981038" y="396415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23</a:t>
            </a:r>
          </a:p>
        </p:txBody>
      </p:sp>
      <p:sp>
        <p:nvSpPr>
          <p:cNvPr id="45" name="TextBox 44"/>
          <p:cNvSpPr txBox="1"/>
          <p:nvPr/>
        </p:nvSpPr>
        <p:spPr>
          <a:xfrm>
            <a:off x="4569948"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22</a:t>
            </a:r>
          </a:p>
        </p:txBody>
      </p:sp>
      <p:sp>
        <p:nvSpPr>
          <p:cNvPr id="48" name="TextBox 47"/>
          <p:cNvSpPr txBox="1"/>
          <p:nvPr/>
        </p:nvSpPr>
        <p:spPr>
          <a:xfrm>
            <a:off x="2981038" y="439806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a:t>
            </a:r>
          </a:p>
        </p:txBody>
      </p:sp>
      <p:sp>
        <p:nvSpPr>
          <p:cNvPr id="49" name="TextBox 48"/>
          <p:cNvSpPr txBox="1"/>
          <p:nvPr/>
        </p:nvSpPr>
        <p:spPr>
          <a:xfrm>
            <a:off x="3782548" y="43938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29</a:t>
            </a:r>
          </a:p>
        </p:txBody>
      </p:sp>
      <p:sp>
        <p:nvSpPr>
          <p:cNvPr id="50" name="TextBox 49"/>
          <p:cNvSpPr txBox="1"/>
          <p:nvPr/>
        </p:nvSpPr>
        <p:spPr>
          <a:xfrm>
            <a:off x="4569948" y="43938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31</a:t>
            </a:r>
          </a:p>
        </p:txBody>
      </p:sp>
      <p:sp>
        <p:nvSpPr>
          <p:cNvPr id="51" name="TextBox 50"/>
          <p:cNvSpPr txBox="1"/>
          <p:nvPr/>
        </p:nvSpPr>
        <p:spPr>
          <a:xfrm>
            <a:off x="5371460" y="4393833"/>
            <a:ext cx="522111" cy="290184"/>
          </a:xfrm>
          <a:prstGeom prst="rect">
            <a:avLst/>
          </a:prstGeom>
          <a:solidFill>
            <a:srgbClr val="FF0000"/>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a:t>
            </a:r>
          </a:p>
        </p:txBody>
      </p:sp>
      <p:sp>
        <p:nvSpPr>
          <p:cNvPr id="21" name="TextBox 20"/>
          <p:cNvSpPr txBox="1"/>
          <p:nvPr/>
        </p:nvSpPr>
        <p:spPr>
          <a:xfrm>
            <a:off x="5371460"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7</a:t>
            </a:r>
          </a:p>
        </p:txBody>
      </p:sp>
      <p:sp>
        <p:nvSpPr>
          <p:cNvPr id="26" name="TextBox 25"/>
          <p:cNvSpPr txBox="1"/>
          <p:nvPr/>
        </p:nvSpPr>
        <p:spPr>
          <a:xfrm>
            <a:off x="5371460"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28</a:t>
            </a:r>
          </a:p>
        </p:txBody>
      </p:sp>
      <p:sp>
        <p:nvSpPr>
          <p:cNvPr id="31" name="TextBox 30"/>
          <p:cNvSpPr txBox="1"/>
          <p:nvPr/>
        </p:nvSpPr>
        <p:spPr>
          <a:xfrm>
            <a:off x="5371460"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17</a:t>
            </a:r>
          </a:p>
        </p:txBody>
      </p:sp>
      <p:sp>
        <p:nvSpPr>
          <p:cNvPr id="30" name="TextBox 29"/>
          <p:cNvSpPr txBox="1"/>
          <p:nvPr/>
        </p:nvSpPr>
        <p:spPr>
          <a:xfrm>
            <a:off x="4569948"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5</a:t>
            </a:r>
          </a:p>
        </p:txBody>
      </p:sp>
      <p:sp>
        <p:nvSpPr>
          <p:cNvPr id="35" name="TextBox 34"/>
          <p:cNvSpPr txBox="1"/>
          <p:nvPr/>
        </p:nvSpPr>
        <p:spPr>
          <a:xfrm>
            <a:off x="4569948"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19</a:t>
            </a:r>
          </a:p>
        </p:txBody>
      </p:sp>
      <p:sp>
        <p:nvSpPr>
          <p:cNvPr id="19" name="TextBox 18"/>
          <p:cNvSpPr txBox="1"/>
          <p:nvPr/>
        </p:nvSpPr>
        <p:spPr>
          <a:xfrm>
            <a:off x="3782548"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8</a:t>
            </a:r>
          </a:p>
        </p:txBody>
      </p:sp>
      <p:sp>
        <p:nvSpPr>
          <p:cNvPr id="38" name="TextBox 37"/>
          <p:cNvSpPr txBox="1"/>
          <p:nvPr/>
        </p:nvSpPr>
        <p:spPr>
          <a:xfrm>
            <a:off x="2981038" y="347732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20</a:t>
            </a:r>
          </a:p>
        </p:txBody>
      </p:sp>
      <p:sp>
        <p:nvSpPr>
          <p:cNvPr id="39" name="TextBox 38"/>
          <p:cNvSpPr txBox="1"/>
          <p:nvPr/>
        </p:nvSpPr>
        <p:spPr>
          <a:xfrm>
            <a:off x="3782548"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13</a:t>
            </a:r>
          </a:p>
        </p:txBody>
      </p:sp>
      <p:sp>
        <p:nvSpPr>
          <p:cNvPr id="44" name="TextBox 43"/>
          <p:cNvSpPr txBox="1"/>
          <p:nvPr/>
        </p:nvSpPr>
        <p:spPr>
          <a:xfrm>
            <a:off x="3782548"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11</a:t>
            </a:r>
          </a:p>
        </p:txBody>
      </p:sp>
      <p:sp>
        <p:nvSpPr>
          <p:cNvPr id="41" name="TextBox 40"/>
          <p:cNvSpPr txBox="1"/>
          <p:nvPr/>
        </p:nvSpPr>
        <p:spPr>
          <a:xfrm>
            <a:off x="5371460"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21</a:t>
            </a:r>
          </a:p>
        </p:txBody>
      </p:sp>
      <p:sp>
        <p:nvSpPr>
          <p:cNvPr id="46" name="TextBox 45"/>
          <p:cNvSpPr txBox="1"/>
          <p:nvPr/>
        </p:nvSpPr>
        <p:spPr>
          <a:xfrm>
            <a:off x="5371460"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18</a:t>
            </a:r>
          </a:p>
        </p:txBody>
      </p:sp>
      <p:sp>
        <p:nvSpPr>
          <p:cNvPr id="156" name="Title 155"/>
          <p:cNvSpPr>
            <a:spLocks noGrp="1"/>
          </p:cNvSpPr>
          <p:nvPr>
            <p:ph type="title"/>
          </p:nvPr>
        </p:nvSpPr>
        <p:spPr/>
        <p:txBody>
          <a:bodyPr/>
          <a:lstStyle/>
          <a:p>
            <a:r>
              <a:rPr lang="en-US" dirty="0"/>
              <a:t>The shortest path spanning tree</a:t>
            </a:r>
          </a:p>
        </p:txBody>
      </p:sp>
      <p:sp>
        <p:nvSpPr>
          <p:cNvPr id="36" name="TextBox 35"/>
          <p:cNvSpPr txBox="1"/>
          <p:nvPr/>
        </p:nvSpPr>
        <p:spPr>
          <a:xfrm>
            <a:off x="5371460"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16</a:t>
            </a:r>
          </a:p>
        </p:txBody>
      </p:sp>
      <p:cxnSp>
        <p:nvCxnSpPr>
          <p:cNvPr id="60" name="Straight Connector 59"/>
          <p:cNvCxnSpPr>
            <a:stCxn id="19" idx="3"/>
            <a:endCxn id="20" idx="1"/>
          </p:cNvCxnSpPr>
          <p:nvPr/>
        </p:nvCxnSpPr>
        <p:spPr>
          <a:xfrm>
            <a:off x="4304659" y="1747063"/>
            <a:ext cx="26528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0" name="Straight Connector 99"/>
          <p:cNvCxnSpPr/>
          <p:nvPr/>
        </p:nvCxnSpPr>
        <p:spPr>
          <a:xfrm>
            <a:off x="3503148" y="1415423"/>
            <a:ext cx="316091" cy="18654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4" name="Straight Connector 103"/>
          <p:cNvCxnSpPr/>
          <p:nvPr/>
        </p:nvCxnSpPr>
        <p:spPr>
          <a:xfrm flipV="1">
            <a:off x="3493007" y="1893256"/>
            <a:ext cx="304801" cy="214064"/>
          </a:xfrm>
          <a:prstGeom prst="line">
            <a:avLst/>
          </a:prstGeom>
        </p:spPr>
        <p:style>
          <a:lnRef idx="2">
            <a:schemeClr val="accent1"/>
          </a:lnRef>
          <a:fillRef idx="0">
            <a:schemeClr val="accent1"/>
          </a:fillRef>
          <a:effectRef idx="1">
            <a:schemeClr val="accent1"/>
          </a:effectRef>
          <a:fontRef idx="minor">
            <a:schemeClr val="tx1"/>
          </a:fontRef>
        </p:style>
      </p:cxnSp>
      <p:cxnSp>
        <p:nvCxnSpPr>
          <p:cNvPr id="110" name="Straight Connector 109"/>
          <p:cNvCxnSpPr/>
          <p:nvPr/>
        </p:nvCxnSpPr>
        <p:spPr>
          <a:xfrm flipH="1" flipV="1">
            <a:off x="5092060" y="4250104"/>
            <a:ext cx="316092" cy="147963"/>
          </a:xfrm>
          <a:prstGeom prst="line">
            <a:avLst/>
          </a:prstGeom>
        </p:spPr>
        <p:style>
          <a:lnRef idx="2">
            <a:schemeClr val="accent1"/>
          </a:lnRef>
          <a:fillRef idx="0">
            <a:schemeClr val="accent1"/>
          </a:fillRef>
          <a:effectRef idx="1">
            <a:schemeClr val="accent1"/>
          </a:effectRef>
          <a:fontRef idx="minor">
            <a:schemeClr val="tx1"/>
          </a:fontRef>
        </p:style>
      </p:cxnSp>
      <p:cxnSp>
        <p:nvCxnSpPr>
          <p:cNvPr id="113" name="Straight Connector 112"/>
          <p:cNvCxnSpPr/>
          <p:nvPr/>
        </p:nvCxnSpPr>
        <p:spPr>
          <a:xfrm flipV="1">
            <a:off x="5089062" y="2813999"/>
            <a:ext cx="304801" cy="214064"/>
          </a:xfrm>
          <a:prstGeom prst="line">
            <a:avLst/>
          </a:prstGeom>
        </p:spPr>
        <p:style>
          <a:lnRef idx="2">
            <a:schemeClr val="accent1"/>
          </a:lnRef>
          <a:fillRef idx="0">
            <a:schemeClr val="accent1"/>
          </a:fillRef>
          <a:effectRef idx="1">
            <a:schemeClr val="accent1"/>
          </a:effectRef>
          <a:fontRef idx="minor">
            <a:schemeClr val="tx1"/>
          </a:fontRef>
        </p:style>
      </p:cxnSp>
      <p:cxnSp>
        <p:nvCxnSpPr>
          <p:cNvPr id="116" name="Straight Connector 115"/>
          <p:cNvCxnSpPr>
            <a:stCxn id="34" idx="0"/>
            <a:endCxn id="29" idx="2"/>
          </p:cNvCxnSpPr>
          <p:nvPr/>
        </p:nvCxnSpPr>
        <p:spPr>
          <a:xfrm flipV="1">
            <a:off x="4043604" y="2812898"/>
            <a:ext cx="0" cy="196645"/>
          </a:xfrm>
          <a:prstGeom prst="line">
            <a:avLst/>
          </a:prstGeom>
        </p:spPr>
        <p:style>
          <a:lnRef idx="2">
            <a:schemeClr val="accent1"/>
          </a:lnRef>
          <a:fillRef idx="0">
            <a:schemeClr val="accent1"/>
          </a:fillRef>
          <a:effectRef idx="1">
            <a:schemeClr val="accent1"/>
          </a:effectRef>
          <a:fontRef idx="minor">
            <a:schemeClr val="tx1"/>
          </a:fontRef>
        </p:style>
      </p:cxnSp>
      <p:cxnSp>
        <p:nvCxnSpPr>
          <p:cNvPr id="119" name="Straight Connector 118"/>
          <p:cNvCxnSpPr>
            <a:stCxn id="34" idx="2"/>
            <a:endCxn id="39" idx="0"/>
          </p:cNvCxnSpPr>
          <p:nvPr/>
        </p:nvCxnSpPr>
        <p:spPr>
          <a:xfrm>
            <a:off x="4043604" y="3299727"/>
            <a:ext cx="0" cy="173363"/>
          </a:xfrm>
          <a:prstGeom prst="line">
            <a:avLst/>
          </a:prstGeom>
        </p:spPr>
        <p:style>
          <a:lnRef idx="2">
            <a:schemeClr val="accent1"/>
          </a:lnRef>
          <a:fillRef idx="0">
            <a:schemeClr val="accent1"/>
          </a:fillRef>
          <a:effectRef idx="1">
            <a:schemeClr val="accent1"/>
          </a:effectRef>
          <a:fontRef idx="minor">
            <a:schemeClr val="tx1"/>
          </a:fontRef>
        </p:style>
      </p:cxnSp>
      <p:cxnSp>
        <p:nvCxnSpPr>
          <p:cNvPr id="122" name="Straight Connector 121"/>
          <p:cNvCxnSpPr>
            <a:stCxn id="29" idx="0"/>
            <a:endCxn id="24" idx="2"/>
          </p:cNvCxnSpPr>
          <p:nvPr/>
        </p:nvCxnSpPr>
        <p:spPr>
          <a:xfrm flipV="1">
            <a:off x="4043604" y="2378984"/>
            <a:ext cx="0" cy="14373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5" name="Straight Connector 124"/>
          <p:cNvCxnSpPr>
            <a:stCxn id="20" idx="2"/>
            <a:endCxn id="25" idx="0"/>
          </p:cNvCxnSpPr>
          <p:nvPr/>
        </p:nvCxnSpPr>
        <p:spPr>
          <a:xfrm>
            <a:off x="4831004" y="1892155"/>
            <a:ext cx="0" cy="196645"/>
          </a:xfrm>
          <a:prstGeom prst="line">
            <a:avLst/>
          </a:prstGeom>
        </p:spPr>
        <p:style>
          <a:lnRef idx="2">
            <a:schemeClr val="accent1"/>
          </a:lnRef>
          <a:fillRef idx="0">
            <a:schemeClr val="accent1"/>
          </a:fillRef>
          <a:effectRef idx="1">
            <a:schemeClr val="accent1"/>
          </a:effectRef>
          <a:fontRef idx="minor">
            <a:schemeClr val="tx1"/>
          </a:fontRef>
        </p:style>
      </p:cxnSp>
      <p:cxnSp>
        <p:nvCxnSpPr>
          <p:cNvPr id="128" name="Straight Connector 127"/>
          <p:cNvCxnSpPr>
            <a:stCxn id="40" idx="2"/>
            <a:endCxn id="45" idx="0"/>
          </p:cNvCxnSpPr>
          <p:nvPr/>
        </p:nvCxnSpPr>
        <p:spPr>
          <a:xfrm>
            <a:off x="4831004" y="3763274"/>
            <a:ext cx="0" cy="196646"/>
          </a:xfrm>
          <a:prstGeom prst="line">
            <a:avLst/>
          </a:prstGeom>
        </p:spPr>
        <p:style>
          <a:lnRef idx="2">
            <a:schemeClr val="accent1"/>
          </a:lnRef>
          <a:fillRef idx="0">
            <a:schemeClr val="accent1"/>
          </a:fillRef>
          <a:effectRef idx="1">
            <a:schemeClr val="accent1"/>
          </a:effectRef>
          <a:fontRef idx="minor">
            <a:schemeClr val="tx1"/>
          </a:fontRef>
        </p:style>
      </p:cxnSp>
      <p:sp>
        <p:nvSpPr>
          <p:cNvPr id="3" name="TextBox 2"/>
          <p:cNvSpPr txBox="1"/>
          <p:nvPr/>
        </p:nvSpPr>
        <p:spPr>
          <a:xfrm>
            <a:off x="5150932" y="4487926"/>
            <a:ext cx="211594" cy="265455"/>
          </a:xfrm>
          <a:prstGeom prst="rect">
            <a:avLst/>
          </a:prstGeom>
          <a:noFill/>
        </p:spPr>
        <p:txBody>
          <a:bodyPr wrap="none" lIns="57149" tIns="28574" rIns="57149" bIns="28574" rtlCol="0">
            <a:spAutoFit/>
          </a:bodyPr>
          <a:lstStyle/>
          <a:p>
            <a:r>
              <a:rPr lang="en-US" sz="1350" dirty="0">
                <a:solidFill>
                  <a:srgbClr val="FF0000"/>
                </a:solidFill>
              </a:rPr>
              <a:t>1</a:t>
            </a:r>
          </a:p>
        </p:txBody>
      </p:sp>
      <p:sp>
        <p:nvSpPr>
          <p:cNvPr id="59" name="TextBox 58"/>
          <p:cNvSpPr txBox="1"/>
          <p:nvPr/>
        </p:nvSpPr>
        <p:spPr>
          <a:xfrm>
            <a:off x="5135665" y="4081526"/>
            <a:ext cx="211594" cy="265455"/>
          </a:xfrm>
          <a:prstGeom prst="rect">
            <a:avLst/>
          </a:prstGeom>
          <a:noFill/>
        </p:spPr>
        <p:txBody>
          <a:bodyPr wrap="none" lIns="57149" tIns="28574" rIns="57149" bIns="28574" rtlCol="0">
            <a:spAutoFit/>
          </a:bodyPr>
          <a:lstStyle/>
          <a:p>
            <a:r>
              <a:rPr lang="en-US" sz="1350" dirty="0">
                <a:solidFill>
                  <a:srgbClr val="FF0000"/>
                </a:solidFill>
              </a:rPr>
              <a:t>1</a:t>
            </a:r>
          </a:p>
        </p:txBody>
      </p:sp>
      <p:sp>
        <p:nvSpPr>
          <p:cNvPr id="61" name="TextBox 60"/>
          <p:cNvSpPr txBox="1"/>
          <p:nvPr/>
        </p:nvSpPr>
        <p:spPr>
          <a:xfrm>
            <a:off x="4328002" y="4487926"/>
            <a:ext cx="211594" cy="265455"/>
          </a:xfrm>
          <a:prstGeom prst="rect">
            <a:avLst/>
          </a:prstGeom>
          <a:noFill/>
        </p:spPr>
        <p:txBody>
          <a:bodyPr wrap="none" lIns="57149" tIns="28574" rIns="57149" bIns="28574" rtlCol="0">
            <a:spAutoFit/>
          </a:bodyPr>
          <a:lstStyle/>
          <a:p>
            <a:r>
              <a:rPr lang="en-US" sz="1350" dirty="0">
                <a:solidFill>
                  <a:srgbClr val="FF0000"/>
                </a:solidFill>
              </a:rPr>
              <a:t>2</a:t>
            </a:r>
          </a:p>
        </p:txBody>
      </p:sp>
      <p:sp>
        <p:nvSpPr>
          <p:cNvPr id="63" name="TextBox 62"/>
          <p:cNvSpPr txBox="1"/>
          <p:nvPr/>
        </p:nvSpPr>
        <p:spPr>
          <a:xfrm>
            <a:off x="4358441" y="3864497"/>
            <a:ext cx="211594" cy="265455"/>
          </a:xfrm>
          <a:prstGeom prst="rect">
            <a:avLst/>
          </a:prstGeom>
          <a:noFill/>
        </p:spPr>
        <p:txBody>
          <a:bodyPr wrap="none" lIns="57149" tIns="28574" rIns="57149" bIns="28574" rtlCol="0">
            <a:spAutoFit/>
          </a:bodyPr>
          <a:lstStyle/>
          <a:p>
            <a:r>
              <a:rPr lang="en-US" sz="1350" dirty="0">
                <a:solidFill>
                  <a:srgbClr val="FF0000"/>
                </a:solidFill>
              </a:rPr>
              <a:t>2</a:t>
            </a:r>
          </a:p>
        </p:txBody>
      </p:sp>
      <p:sp>
        <p:nvSpPr>
          <p:cNvPr id="64" name="TextBox 63"/>
          <p:cNvSpPr txBox="1"/>
          <p:nvPr/>
        </p:nvSpPr>
        <p:spPr>
          <a:xfrm>
            <a:off x="5135665" y="3858708"/>
            <a:ext cx="211594" cy="265455"/>
          </a:xfrm>
          <a:prstGeom prst="rect">
            <a:avLst/>
          </a:prstGeom>
          <a:noFill/>
        </p:spPr>
        <p:txBody>
          <a:bodyPr wrap="none" lIns="57149" tIns="28574" rIns="57149" bIns="28574" rtlCol="0">
            <a:spAutoFit/>
          </a:bodyPr>
          <a:lstStyle/>
          <a:p>
            <a:r>
              <a:rPr lang="en-US" sz="1350" dirty="0">
                <a:solidFill>
                  <a:srgbClr val="FF0000"/>
                </a:solidFill>
              </a:rPr>
              <a:t>2</a:t>
            </a:r>
          </a:p>
        </p:txBody>
      </p:sp>
      <p:sp>
        <p:nvSpPr>
          <p:cNvPr id="65" name="TextBox 64"/>
          <p:cNvSpPr txBox="1"/>
          <p:nvPr/>
        </p:nvSpPr>
        <p:spPr>
          <a:xfrm>
            <a:off x="4817000" y="3728649"/>
            <a:ext cx="211594" cy="265455"/>
          </a:xfrm>
          <a:prstGeom prst="rect">
            <a:avLst/>
          </a:prstGeom>
          <a:noFill/>
        </p:spPr>
        <p:txBody>
          <a:bodyPr wrap="none" lIns="57149" tIns="28574" rIns="57149" bIns="28574" rtlCol="0">
            <a:spAutoFit/>
          </a:bodyPr>
          <a:lstStyle/>
          <a:p>
            <a:r>
              <a:rPr lang="en-US" sz="1350" dirty="0">
                <a:solidFill>
                  <a:srgbClr val="FF0000"/>
                </a:solidFill>
              </a:rPr>
              <a:t>2</a:t>
            </a:r>
          </a:p>
        </p:txBody>
      </p:sp>
      <p:sp>
        <p:nvSpPr>
          <p:cNvPr id="66" name="TextBox 65"/>
          <p:cNvSpPr txBox="1"/>
          <p:nvPr/>
        </p:nvSpPr>
        <p:spPr>
          <a:xfrm>
            <a:off x="3543981" y="4487926"/>
            <a:ext cx="211594" cy="265455"/>
          </a:xfrm>
          <a:prstGeom prst="rect">
            <a:avLst/>
          </a:prstGeom>
          <a:noFill/>
        </p:spPr>
        <p:txBody>
          <a:bodyPr wrap="none" lIns="57149" tIns="28574" rIns="57149" bIns="28574" rtlCol="0">
            <a:spAutoFit/>
          </a:bodyPr>
          <a:lstStyle/>
          <a:p>
            <a:r>
              <a:rPr lang="en-US" sz="1350" dirty="0">
                <a:solidFill>
                  <a:srgbClr val="FF0000"/>
                </a:solidFill>
              </a:rPr>
              <a:t>3</a:t>
            </a:r>
          </a:p>
        </p:txBody>
      </p:sp>
      <p:sp>
        <p:nvSpPr>
          <p:cNvPr id="67" name="TextBox 66"/>
          <p:cNvSpPr txBox="1"/>
          <p:nvPr/>
        </p:nvSpPr>
        <p:spPr>
          <a:xfrm>
            <a:off x="3543981" y="3864497"/>
            <a:ext cx="211594" cy="265455"/>
          </a:xfrm>
          <a:prstGeom prst="rect">
            <a:avLst/>
          </a:prstGeom>
          <a:noFill/>
        </p:spPr>
        <p:txBody>
          <a:bodyPr wrap="none" lIns="57149" tIns="28574" rIns="57149" bIns="28574" rtlCol="0">
            <a:spAutoFit/>
          </a:bodyPr>
          <a:lstStyle/>
          <a:p>
            <a:r>
              <a:rPr lang="en-US" sz="1350" dirty="0">
                <a:solidFill>
                  <a:srgbClr val="FF0000"/>
                </a:solidFill>
              </a:rPr>
              <a:t>3</a:t>
            </a:r>
          </a:p>
        </p:txBody>
      </p:sp>
      <p:sp>
        <p:nvSpPr>
          <p:cNvPr id="68" name="TextBox 67"/>
          <p:cNvSpPr txBox="1"/>
          <p:nvPr/>
        </p:nvSpPr>
        <p:spPr>
          <a:xfrm>
            <a:off x="4328002" y="3376917"/>
            <a:ext cx="211594" cy="265455"/>
          </a:xfrm>
          <a:prstGeom prst="rect">
            <a:avLst/>
          </a:prstGeom>
          <a:noFill/>
        </p:spPr>
        <p:txBody>
          <a:bodyPr wrap="none" lIns="57149" tIns="28574" rIns="57149" bIns="28574" rtlCol="0">
            <a:spAutoFit/>
          </a:bodyPr>
          <a:lstStyle/>
          <a:p>
            <a:r>
              <a:rPr lang="en-US" sz="1350" dirty="0">
                <a:solidFill>
                  <a:srgbClr val="FF0000"/>
                </a:solidFill>
              </a:rPr>
              <a:t>3</a:t>
            </a:r>
          </a:p>
        </p:txBody>
      </p:sp>
      <p:sp>
        <p:nvSpPr>
          <p:cNvPr id="69" name="TextBox 68"/>
          <p:cNvSpPr txBox="1"/>
          <p:nvPr/>
        </p:nvSpPr>
        <p:spPr>
          <a:xfrm>
            <a:off x="5128254" y="3377514"/>
            <a:ext cx="211594" cy="265455"/>
          </a:xfrm>
          <a:prstGeom prst="rect">
            <a:avLst/>
          </a:prstGeom>
          <a:noFill/>
        </p:spPr>
        <p:txBody>
          <a:bodyPr wrap="none" lIns="57149" tIns="28574" rIns="57149" bIns="28574" rtlCol="0">
            <a:spAutoFit/>
          </a:bodyPr>
          <a:lstStyle/>
          <a:p>
            <a:r>
              <a:rPr lang="en-US" sz="1350" dirty="0">
                <a:solidFill>
                  <a:srgbClr val="FF0000"/>
                </a:solidFill>
              </a:rPr>
              <a:t>3</a:t>
            </a:r>
          </a:p>
        </p:txBody>
      </p:sp>
      <p:sp>
        <p:nvSpPr>
          <p:cNvPr id="70" name="TextBox 69"/>
          <p:cNvSpPr txBox="1"/>
          <p:nvPr/>
        </p:nvSpPr>
        <p:spPr>
          <a:xfrm>
            <a:off x="3034113" y="3720123"/>
            <a:ext cx="211594" cy="265455"/>
          </a:xfrm>
          <a:prstGeom prst="rect">
            <a:avLst/>
          </a:prstGeom>
          <a:noFill/>
        </p:spPr>
        <p:txBody>
          <a:bodyPr wrap="none" lIns="57149" tIns="28574" rIns="57149" bIns="28574" rtlCol="0">
            <a:spAutoFit/>
          </a:bodyPr>
          <a:lstStyle/>
          <a:p>
            <a:r>
              <a:rPr lang="en-US" sz="1350" dirty="0">
                <a:solidFill>
                  <a:srgbClr val="FF0000"/>
                </a:solidFill>
              </a:rPr>
              <a:t>4</a:t>
            </a:r>
          </a:p>
        </p:txBody>
      </p:sp>
      <p:sp>
        <p:nvSpPr>
          <p:cNvPr id="71" name="TextBox 70"/>
          <p:cNvSpPr txBox="1"/>
          <p:nvPr/>
        </p:nvSpPr>
        <p:spPr>
          <a:xfrm>
            <a:off x="3018845" y="4180149"/>
            <a:ext cx="211594" cy="265455"/>
          </a:xfrm>
          <a:prstGeom prst="rect">
            <a:avLst/>
          </a:prstGeom>
          <a:noFill/>
        </p:spPr>
        <p:txBody>
          <a:bodyPr wrap="none" lIns="57149" tIns="28574" rIns="57149" bIns="28574" rtlCol="0">
            <a:spAutoFit/>
          </a:bodyPr>
          <a:lstStyle/>
          <a:p>
            <a:r>
              <a:rPr lang="en-US" sz="1350" dirty="0">
                <a:solidFill>
                  <a:srgbClr val="FF0000"/>
                </a:solidFill>
              </a:rPr>
              <a:t>4</a:t>
            </a:r>
          </a:p>
        </p:txBody>
      </p:sp>
      <p:sp>
        <p:nvSpPr>
          <p:cNvPr id="72" name="TextBox 71"/>
          <p:cNvSpPr txBox="1"/>
          <p:nvPr/>
        </p:nvSpPr>
        <p:spPr>
          <a:xfrm>
            <a:off x="3525941" y="3368494"/>
            <a:ext cx="211594" cy="265455"/>
          </a:xfrm>
          <a:prstGeom prst="rect">
            <a:avLst/>
          </a:prstGeom>
          <a:noFill/>
        </p:spPr>
        <p:txBody>
          <a:bodyPr wrap="none" lIns="57149" tIns="28574" rIns="57149" bIns="28574" rtlCol="0">
            <a:spAutoFit/>
          </a:bodyPr>
          <a:lstStyle/>
          <a:p>
            <a:r>
              <a:rPr lang="en-US" sz="1350" dirty="0">
                <a:solidFill>
                  <a:srgbClr val="FF0000"/>
                </a:solidFill>
              </a:rPr>
              <a:t>4</a:t>
            </a:r>
          </a:p>
        </p:txBody>
      </p:sp>
      <p:sp>
        <p:nvSpPr>
          <p:cNvPr id="73" name="TextBox 72"/>
          <p:cNvSpPr txBox="1"/>
          <p:nvPr/>
        </p:nvSpPr>
        <p:spPr>
          <a:xfrm>
            <a:off x="4033038" y="3235234"/>
            <a:ext cx="211594" cy="265455"/>
          </a:xfrm>
          <a:prstGeom prst="rect">
            <a:avLst/>
          </a:prstGeom>
          <a:noFill/>
        </p:spPr>
        <p:txBody>
          <a:bodyPr wrap="none" lIns="57149" tIns="28574" rIns="57149" bIns="28574" rtlCol="0">
            <a:spAutoFit/>
          </a:bodyPr>
          <a:lstStyle/>
          <a:p>
            <a:r>
              <a:rPr lang="en-US" sz="1350" dirty="0">
                <a:solidFill>
                  <a:srgbClr val="FF0000"/>
                </a:solidFill>
              </a:rPr>
              <a:t>4</a:t>
            </a:r>
          </a:p>
        </p:txBody>
      </p:sp>
      <p:sp>
        <p:nvSpPr>
          <p:cNvPr id="74" name="TextBox 73"/>
          <p:cNvSpPr txBox="1"/>
          <p:nvPr/>
        </p:nvSpPr>
        <p:spPr>
          <a:xfrm>
            <a:off x="3018845" y="3236084"/>
            <a:ext cx="211594" cy="265455"/>
          </a:xfrm>
          <a:prstGeom prst="rect">
            <a:avLst/>
          </a:prstGeom>
          <a:noFill/>
        </p:spPr>
        <p:txBody>
          <a:bodyPr wrap="none" lIns="57149" tIns="28574" rIns="57149" bIns="28574" rtlCol="0">
            <a:spAutoFit/>
          </a:bodyPr>
          <a:lstStyle/>
          <a:p>
            <a:r>
              <a:rPr lang="en-US" sz="1350" dirty="0">
                <a:solidFill>
                  <a:srgbClr val="FF0000"/>
                </a:solidFill>
              </a:rPr>
              <a:t>5</a:t>
            </a:r>
          </a:p>
        </p:txBody>
      </p:sp>
      <p:sp>
        <p:nvSpPr>
          <p:cNvPr id="75" name="TextBox 74"/>
          <p:cNvSpPr txBox="1"/>
          <p:nvPr/>
        </p:nvSpPr>
        <p:spPr>
          <a:xfrm>
            <a:off x="3545989" y="2901247"/>
            <a:ext cx="211594" cy="265455"/>
          </a:xfrm>
          <a:prstGeom prst="rect">
            <a:avLst/>
          </a:prstGeom>
          <a:noFill/>
        </p:spPr>
        <p:txBody>
          <a:bodyPr wrap="none" lIns="57149" tIns="28574" rIns="57149" bIns="28574" rtlCol="0">
            <a:spAutoFit/>
          </a:bodyPr>
          <a:lstStyle/>
          <a:p>
            <a:r>
              <a:rPr lang="en-US" sz="1350" dirty="0">
                <a:solidFill>
                  <a:srgbClr val="FF0000"/>
                </a:solidFill>
              </a:rPr>
              <a:t>5</a:t>
            </a:r>
          </a:p>
        </p:txBody>
      </p:sp>
      <p:sp>
        <p:nvSpPr>
          <p:cNvPr id="76" name="TextBox 75"/>
          <p:cNvSpPr txBox="1"/>
          <p:nvPr/>
        </p:nvSpPr>
        <p:spPr>
          <a:xfrm>
            <a:off x="4328002" y="2901247"/>
            <a:ext cx="211594" cy="265455"/>
          </a:xfrm>
          <a:prstGeom prst="rect">
            <a:avLst/>
          </a:prstGeom>
          <a:noFill/>
        </p:spPr>
        <p:txBody>
          <a:bodyPr wrap="none" lIns="57149" tIns="28574" rIns="57149" bIns="28574" rtlCol="0">
            <a:spAutoFit/>
          </a:bodyPr>
          <a:lstStyle/>
          <a:p>
            <a:r>
              <a:rPr lang="en-US" sz="1350" dirty="0">
                <a:solidFill>
                  <a:srgbClr val="FF0000"/>
                </a:solidFill>
              </a:rPr>
              <a:t>5</a:t>
            </a:r>
          </a:p>
        </p:txBody>
      </p:sp>
      <p:sp>
        <p:nvSpPr>
          <p:cNvPr id="77" name="TextBox 76"/>
          <p:cNvSpPr txBox="1"/>
          <p:nvPr/>
        </p:nvSpPr>
        <p:spPr>
          <a:xfrm>
            <a:off x="3836296" y="2757071"/>
            <a:ext cx="211594" cy="265455"/>
          </a:xfrm>
          <a:prstGeom prst="rect">
            <a:avLst/>
          </a:prstGeom>
          <a:noFill/>
        </p:spPr>
        <p:txBody>
          <a:bodyPr wrap="none" lIns="57149" tIns="28574" rIns="57149" bIns="28574" rtlCol="0">
            <a:spAutoFit/>
          </a:bodyPr>
          <a:lstStyle/>
          <a:p>
            <a:r>
              <a:rPr lang="en-US" sz="1350" dirty="0">
                <a:solidFill>
                  <a:srgbClr val="FF0000"/>
                </a:solidFill>
              </a:rPr>
              <a:t>5</a:t>
            </a:r>
          </a:p>
        </p:txBody>
      </p:sp>
      <p:sp>
        <p:nvSpPr>
          <p:cNvPr id="78" name="TextBox 77"/>
          <p:cNvSpPr txBox="1"/>
          <p:nvPr/>
        </p:nvSpPr>
        <p:spPr>
          <a:xfrm>
            <a:off x="5101589" y="2665686"/>
            <a:ext cx="211594" cy="265455"/>
          </a:xfrm>
          <a:prstGeom prst="rect">
            <a:avLst/>
          </a:prstGeom>
          <a:noFill/>
        </p:spPr>
        <p:txBody>
          <a:bodyPr wrap="none" lIns="57149" tIns="28574" rIns="57149" bIns="28574" rtlCol="0">
            <a:spAutoFit/>
          </a:bodyPr>
          <a:lstStyle/>
          <a:p>
            <a:r>
              <a:rPr lang="en-US" sz="1350" dirty="0">
                <a:solidFill>
                  <a:srgbClr val="FF0000"/>
                </a:solidFill>
              </a:rPr>
              <a:t>6</a:t>
            </a:r>
          </a:p>
        </p:txBody>
      </p:sp>
      <p:sp>
        <p:nvSpPr>
          <p:cNvPr id="79" name="TextBox 78"/>
          <p:cNvSpPr txBox="1"/>
          <p:nvPr/>
        </p:nvSpPr>
        <p:spPr>
          <a:xfrm>
            <a:off x="5151739" y="2914276"/>
            <a:ext cx="211594" cy="265455"/>
          </a:xfrm>
          <a:prstGeom prst="rect">
            <a:avLst/>
          </a:prstGeom>
          <a:noFill/>
        </p:spPr>
        <p:txBody>
          <a:bodyPr wrap="none" lIns="57149" tIns="28574" rIns="57149" bIns="28574" rtlCol="0">
            <a:spAutoFit/>
          </a:bodyPr>
          <a:lstStyle/>
          <a:p>
            <a:r>
              <a:rPr lang="en-US" sz="1350" dirty="0">
                <a:solidFill>
                  <a:srgbClr val="FF0000"/>
                </a:solidFill>
              </a:rPr>
              <a:t>5</a:t>
            </a:r>
          </a:p>
        </p:txBody>
      </p:sp>
      <p:sp>
        <p:nvSpPr>
          <p:cNvPr id="80" name="TextBox 79"/>
          <p:cNvSpPr txBox="1"/>
          <p:nvPr/>
        </p:nvSpPr>
        <p:spPr>
          <a:xfrm>
            <a:off x="4328002" y="2424244"/>
            <a:ext cx="211594" cy="265455"/>
          </a:xfrm>
          <a:prstGeom prst="rect">
            <a:avLst/>
          </a:prstGeom>
          <a:noFill/>
        </p:spPr>
        <p:txBody>
          <a:bodyPr wrap="none" lIns="57149" tIns="28574" rIns="57149" bIns="28574" rtlCol="0">
            <a:spAutoFit/>
          </a:bodyPr>
          <a:lstStyle/>
          <a:p>
            <a:r>
              <a:rPr lang="en-US" sz="1350" dirty="0">
                <a:solidFill>
                  <a:srgbClr val="FF0000"/>
                </a:solidFill>
              </a:rPr>
              <a:t>6</a:t>
            </a:r>
          </a:p>
        </p:txBody>
      </p:sp>
      <p:sp>
        <p:nvSpPr>
          <p:cNvPr id="81" name="TextBox 80"/>
          <p:cNvSpPr txBox="1"/>
          <p:nvPr/>
        </p:nvSpPr>
        <p:spPr>
          <a:xfrm>
            <a:off x="3845122" y="2307728"/>
            <a:ext cx="211594" cy="265455"/>
          </a:xfrm>
          <a:prstGeom prst="rect">
            <a:avLst/>
          </a:prstGeom>
          <a:noFill/>
        </p:spPr>
        <p:txBody>
          <a:bodyPr wrap="none" lIns="57149" tIns="28574" rIns="57149" bIns="28574" rtlCol="0">
            <a:spAutoFit/>
          </a:bodyPr>
          <a:lstStyle/>
          <a:p>
            <a:r>
              <a:rPr lang="en-US" sz="1350" dirty="0">
                <a:solidFill>
                  <a:srgbClr val="FF0000"/>
                </a:solidFill>
              </a:rPr>
              <a:t>6</a:t>
            </a:r>
          </a:p>
        </p:txBody>
      </p:sp>
      <p:sp>
        <p:nvSpPr>
          <p:cNvPr id="82" name="TextBox 81"/>
          <p:cNvSpPr txBox="1"/>
          <p:nvPr/>
        </p:nvSpPr>
        <p:spPr>
          <a:xfrm>
            <a:off x="4338531" y="1947276"/>
            <a:ext cx="211594" cy="265455"/>
          </a:xfrm>
          <a:prstGeom prst="rect">
            <a:avLst/>
          </a:prstGeom>
          <a:noFill/>
        </p:spPr>
        <p:txBody>
          <a:bodyPr wrap="none" lIns="57149" tIns="28574" rIns="57149" bIns="28574" rtlCol="0">
            <a:spAutoFit/>
          </a:bodyPr>
          <a:lstStyle/>
          <a:p>
            <a:r>
              <a:rPr lang="en-US" sz="1350" dirty="0">
                <a:solidFill>
                  <a:srgbClr val="FF0000"/>
                </a:solidFill>
              </a:rPr>
              <a:t>7</a:t>
            </a:r>
          </a:p>
        </p:txBody>
      </p:sp>
      <p:sp>
        <p:nvSpPr>
          <p:cNvPr id="83" name="TextBox 82"/>
          <p:cNvSpPr txBox="1"/>
          <p:nvPr/>
        </p:nvSpPr>
        <p:spPr>
          <a:xfrm>
            <a:off x="5135665" y="1982032"/>
            <a:ext cx="211594" cy="265455"/>
          </a:xfrm>
          <a:prstGeom prst="rect">
            <a:avLst/>
          </a:prstGeom>
          <a:noFill/>
        </p:spPr>
        <p:txBody>
          <a:bodyPr wrap="none" lIns="57149" tIns="28574" rIns="57149" bIns="28574" rtlCol="0">
            <a:spAutoFit/>
          </a:bodyPr>
          <a:lstStyle/>
          <a:p>
            <a:r>
              <a:rPr lang="en-US" sz="1350" dirty="0">
                <a:solidFill>
                  <a:srgbClr val="FF0000"/>
                </a:solidFill>
              </a:rPr>
              <a:t>8</a:t>
            </a:r>
          </a:p>
        </p:txBody>
      </p:sp>
      <p:sp>
        <p:nvSpPr>
          <p:cNvPr id="84" name="TextBox 83"/>
          <p:cNvSpPr txBox="1"/>
          <p:nvPr/>
        </p:nvSpPr>
        <p:spPr>
          <a:xfrm>
            <a:off x="4839352" y="1847507"/>
            <a:ext cx="211594" cy="265455"/>
          </a:xfrm>
          <a:prstGeom prst="rect">
            <a:avLst/>
          </a:prstGeom>
          <a:noFill/>
        </p:spPr>
        <p:txBody>
          <a:bodyPr wrap="none" lIns="57149" tIns="28574" rIns="57149" bIns="28574" rtlCol="0">
            <a:spAutoFit/>
          </a:bodyPr>
          <a:lstStyle/>
          <a:p>
            <a:r>
              <a:rPr lang="en-US" sz="1350" dirty="0">
                <a:solidFill>
                  <a:srgbClr val="FF0000"/>
                </a:solidFill>
              </a:rPr>
              <a:t>8</a:t>
            </a:r>
          </a:p>
        </p:txBody>
      </p:sp>
      <p:sp>
        <p:nvSpPr>
          <p:cNvPr id="85" name="TextBox 84"/>
          <p:cNvSpPr txBox="1"/>
          <p:nvPr/>
        </p:nvSpPr>
        <p:spPr>
          <a:xfrm>
            <a:off x="5682064" y="1847507"/>
            <a:ext cx="211594" cy="265455"/>
          </a:xfrm>
          <a:prstGeom prst="rect">
            <a:avLst/>
          </a:prstGeom>
          <a:noFill/>
        </p:spPr>
        <p:txBody>
          <a:bodyPr wrap="none" lIns="57149" tIns="28574" rIns="57149" bIns="28574" rtlCol="0">
            <a:spAutoFit/>
          </a:bodyPr>
          <a:lstStyle/>
          <a:p>
            <a:r>
              <a:rPr lang="en-US" sz="1350" dirty="0">
                <a:solidFill>
                  <a:srgbClr val="FF0000"/>
                </a:solidFill>
              </a:rPr>
              <a:t>8</a:t>
            </a:r>
          </a:p>
        </p:txBody>
      </p:sp>
      <p:sp>
        <p:nvSpPr>
          <p:cNvPr id="86" name="TextBox 85"/>
          <p:cNvSpPr txBox="1"/>
          <p:nvPr/>
        </p:nvSpPr>
        <p:spPr>
          <a:xfrm>
            <a:off x="5150932" y="2421304"/>
            <a:ext cx="211594" cy="265455"/>
          </a:xfrm>
          <a:prstGeom prst="rect">
            <a:avLst/>
          </a:prstGeom>
          <a:noFill/>
        </p:spPr>
        <p:txBody>
          <a:bodyPr wrap="none" lIns="57149" tIns="28574" rIns="57149" bIns="28574" rtlCol="0">
            <a:spAutoFit/>
          </a:bodyPr>
          <a:lstStyle/>
          <a:p>
            <a:r>
              <a:rPr lang="en-US" sz="1350" dirty="0">
                <a:solidFill>
                  <a:srgbClr val="FF0000"/>
                </a:solidFill>
              </a:rPr>
              <a:t>7</a:t>
            </a:r>
          </a:p>
        </p:txBody>
      </p:sp>
      <p:sp>
        <p:nvSpPr>
          <p:cNvPr id="87" name="TextBox 86"/>
          <p:cNvSpPr txBox="1"/>
          <p:nvPr/>
        </p:nvSpPr>
        <p:spPr>
          <a:xfrm>
            <a:off x="5655625" y="2307728"/>
            <a:ext cx="211594" cy="265455"/>
          </a:xfrm>
          <a:prstGeom prst="rect">
            <a:avLst/>
          </a:prstGeom>
          <a:noFill/>
        </p:spPr>
        <p:txBody>
          <a:bodyPr wrap="none" lIns="57149" tIns="28574" rIns="57149" bIns="28574" rtlCol="0">
            <a:spAutoFit/>
          </a:bodyPr>
          <a:lstStyle/>
          <a:p>
            <a:r>
              <a:rPr lang="en-US" sz="1350" dirty="0">
                <a:solidFill>
                  <a:srgbClr val="FF0000"/>
                </a:solidFill>
              </a:rPr>
              <a:t>7</a:t>
            </a:r>
          </a:p>
        </p:txBody>
      </p:sp>
      <p:sp>
        <p:nvSpPr>
          <p:cNvPr id="88" name="TextBox 87"/>
          <p:cNvSpPr txBox="1"/>
          <p:nvPr/>
        </p:nvSpPr>
        <p:spPr>
          <a:xfrm>
            <a:off x="5682064" y="1378912"/>
            <a:ext cx="211594" cy="265455"/>
          </a:xfrm>
          <a:prstGeom prst="rect">
            <a:avLst/>
          </a:prstGeom>
          <a:noFill/>
        </p:spPr>
        <p:txBody>
          <a:bodyPr wrap="none" lIns="57149" tIns="28574" rIns="57149" bIns="28574" rtlCol="0">
            <a:spAutoFit/>
          </a:bodyPr>
          <a:lstStyle/>
          <a:p>
            <a:r>
              <a:rPr lang="en-US" sz="1350" dirty="0">
                <a:solidFill>
                  <a:srgbClr val="FF0000"/>
                </a:solidFill>
              </a:rPr>
              <a:t>9</a:t>
            </a:r>
          </a:p>
        </p:txBody>
      </p:sp>
      <p:sp>
        <p:nvSpPr>
          <p:cNvPr id="89" name="TextBox 88"/>
          <p:cNvSpPr txBox="1"/>
          <p:nvPr/>
        </p:nvSpPr>
        <p:spPr>
          <a:xfrm>
            <a:off x="5118134" y="1045189"/>
            <a:ext cx="307775" cy="265455"/>
          </a:xfrm>
          <a:prstGeom prst="rect">
            <a:avLst/>
          </a:prstGeom>
          <a:noFill/>
        </p:spPr>
        <p:txBody>
          <a:bodyPr wrap="none" lIns="57149" tIns="28574" rIns="57149" bIns="28574" rtlCol="0">
            <a:spAutoFit/>
          </a:bodyPr>
          <a:lstStyle/>
          <a:p>
            <a:r>
              <a:rPr lang="en-US" sz="1350" dirty="0">
                <a:solidFill>
                  <a:srgbClr val="FF0000"/>
                </a:solidFill>
              </a:rPr>
              <a:t>10</a:t>
            </a:r>
          </a:p>
        </p:txBody>
      </p:sp>
      <p:sp>
        <p:nvSpPr>
          <p:cNvPr id="90" name="TextBox 89"/>
          <p:cNvSpPr txBox="1"/>
          <p:nvPr/>
        </p:nvSpPr>
        <p:spPr>
          <a:xfrm>
            <a:off x="4311980" y="1019243"/>
            <a:ext cx="294951" cy="265455"/>
          </a:xfrm>
          <a:prstGeom prst="rect">
            <a:avLst/>
          </a:prstGeom>
          <a:noFill/>
        </p:spPr>
        <p:txBody>
          <a:bodyPr wrap="none" lIns="57149" tIns="28574" rIns="57149" bIns="28574" rtlCol="0">
            <a:spAutoFit/>
          </a:bodyPr>
          <a:lstStyle/>
          <a:p>
            <a:r>
              <a:rPr lang="en-US" sz="1350" dirty="0">
                <a:solidFill>
                  <a:srgbClr val="FF0000"/>
                </a:solidFill>
              </a:rPr>
              <a:t>11</a:t>
            </a:r>
          </a:p>
        </p:txBody>
      </p:sp>
      <p:sp>
        <p:nvSpPr>
          <p:cNvPr id="91" name="TextBox 90"/>
          <p:cNvSpPr txBox="1"/>
          <p:nvPr/>
        </p:nvSpPr>
        <p:spPr>
          <a:xfrm>
            <a:off x="4332909" y="1505741"/>
            <a:ext cx="211594" cy="265455"/>
          </a:xfrm>
          <a:prstGeom prst="rect">
            <a:avLst/>
          </a:prstGeom>
          <a:noFill/>
        </p:spPr>
        <p:txBody>
          <a:bodyPr wrap="none" lIns="57149" tIns="28574" rIns="57149" bIns="28574" rtlCol="0">
            <a:spAutoFit/>
          </a:bodyPr>
          <a:lstStyle/>
          <a:p>
            <a:r>
              <a:rPr lang="en-US" sz="1350" dirty="0">
                <a:solidFill>
                  <a:srgbClr val="FF0000"/>
                </a:solidFill>
              </a:rPr>
              <a:t>9</a:t>
            </a:r>
          </a:p>
        </p:txBody>
      </p:sp>
      <p:sp>
        <p:nvSpPr>
          <p:cNvPr id="92" name="TextBox 91"/>
          <p:cNvSpPr txBox="1"/>
          <p:nvPr/>
        </p:nvSpPr>
        <p:spPr>
          <a:xfrm>
            <a:off x="3511642" y="1035055"/>
            <a:ext cx="307775" cy="265455"/>
          </a:xfrm>
          <a:prstGeom prst="rect">
            <a:avLst/>
          </a:prstGeom>
          <a:noFill/>
        </p:spPr>
        <p:txBody>
          <a:bodyPr wrap="none" lIns="57149" tIns="28574" rIns="57149" bIns="28574" rtlCol="0">
            <a:spAutoFit/>
          </a:bodyPr>
          <a:lstStyle/>
          <a:p>
            <a:r>
              <a:rPr lang="en-US" sz="1350" dirty="0">
                <a:solidFill>
                  <a:srgbClr val="FF0000"/>
                </a:solidFill>
              </a:rPr>
              <a:t>12</a:t>
            </a:r>
          </a:p>
        </p:txBody>
      </p:sp>
      <p:sp>
        <p:nvSpPr>
          <p:cNvPr id="93" name="TextBox 92"/>
          <p:cNvSpPr txBox="1"/>
          <p:nvPr/>
        </p:nvSpPr>
        <p:spPr>
          <a:xfrm>
            <a:off x="3518786" y="1292697"/>
            <a:ext cx="307775" cy="265455"/>
          </a:xfrm>
          <a:prstGeom prst="rect">
            <a:avLst/>
          </a:prstGeom>
          <a:noFill/>
        </p:spPr>
        <p:txBody>
          <a:bodyPr wrap="none" lIns="57149" tIns="28574" rIns="57149" bIns="28574" rtlCol="0">
            <a:spAutoFit/>
          </a:bodyPr>
          <a:lstStyle/>
          <a:p>
            <a:r>
              <a:rPr lang="en-US" sz="1350" dirty="0">
                <a:solidFill>
                  <a:srgbClr val="FF0000"/>
                </a:solidFill>
              </a:rPr>
              <a:t>10</a:t>
            </a:r>
          </a:p>
        </p:txBody>
      </p:sp>
      <p:sp>
        <p:nvSpPr>
          <p:cNvPr id="94" name="TextBox 93"/>
          <p:cNvSpPr txBox="1"/>
          <p:nvPr/>
        </p:nvSpPr>
        <p:spPr>
          <a:xfrm>
            <a:off x="2943973" y="1362402"/>
            <a:ext cx="307775" cy="265455"/>
          </a:xfrm>
          <a:prstGeom prst="rect">
            <a:avLst/>
          </a:prstGeom>
          <a:noFill/>
        </p:spPr>
        <p:txBody>
          <a:bodyPr wrap="none" lIns="57149" tIns="28574" rIns="57149" bIns="28574" rtlCol="0">
            <a:spAutoFit/>
          </a:bodyPr>
          <a:lstStyle/>
          <a:p>
            <a:r>
              <a:rPr lang="en-US" sz="1350" dirty="0">
                <a:solidFill>
                  <a:srgbClr val="FF0000"/>
                </a:solidFill>
              </a:rPr>
              <a:t>12</a:t>
            </a:r>
          </a:p>
        </p:txBody>
      </p:sp>
      <p:sp>
        <p:nvSpPr>
          <p:cNvPr id="95" name="TextBox 94"/>
          <p:cNvSpPr txBox="1"/>
          <p:nvPr/>
        </p:nvSpPr>
        <p:spPr>
          <a:xfrm>
            <a:off x="3511642" y="1686689"/>
            <a:ext cx="307775" cy="265455"/>
          </a:xfrm>
          <a:prstGeom prst="rect">
            <a:avLst/>
          </a:prstGeom>
          <a:noFill/>
        </p:spPr>
        <p:txBody>
          <a:bodyPr wrap="none" lIns="57149" tIns="28574" rIns="57149" bIns="28574" rtlCol="0">
            <a:spAutoFit/>
          </a:bodyPr>
          <a:lstStyle/>
          <a:p>
            <a:r>
              <a:rPr lang="en-US" sz="1350" dirty="0">
                <a:solidFill>
                  <a:srgbClr val="FF0000"/>
                </a:solidFill>
              </a:rPr>
              <a:t>10</a:t>
            </a:r>
          </a:p>
        </p:txBody>
      </p:sp>
      <p:sp>
        <p:nvSpPr>
          <p:cNvPr id="97" name="TextBox 96"/>
          <p:cNvSpPr txBox="1"/>
          <p:nvPr/>
        </p:nvSpPr>
        <p:spPr>
          <a:xfrm>
            <a:off x="2944573" y="1852365"/>
            <a:ext cx="294951" cy="265455"/>
          </a:xfrm>
          <a:prstGeom prst="rect">
            <a:avLst/>
          </a:prstGeom>
          <a:noFill/>
        </p:spPr>
        <p:txBody>
          <a:bodyPr wrap="none" lIns="57149" tIns="28574" rIns="57149" bIns="28574" rtlCol="0">
            <a:spAutoFit/>
          </a:bodyPr>
          <a:lstStyle/>
          <a:p>
            <a:r>
              <a:rPr lang="en-US" sz="1350" dirty="0">
                <a:solidFill>
                  <a:srgbClr val="FF0000"/>
                </a:solidFill>
              </a:rPr>
              <a:t>11</a:t>
            </a:r>
          </a:p>
        </p:txBody>
      </p:sp>
      <p:sp>
        <p:nvSpPr>
          <p:cNvPr id="98" name="TextBox 97"/>
          <p:cNvSpPr txBox="1"/>
          <p:nvPr/>
        </p:nvSpPr>
        <p:spPr>
          <a:xfrm>
            <a:off x="2944572" y="2307728"/>
            <a:ext cx="294951" cy="265455"/>
          </a:xfrm>
          <a:prstGeom prst="rect">
            <a:avLst/>
          </a:prstGeom>
          <a:noFill/>
        </p:spPr>
        <p:txBody>
          <a:bodyPr wrap="none" lIns="57149" tIns="28574" rIns="57149" bIns="28574" rtlCol="0">
            <a:spAutoFit/>
          </a:bodyPr>
          <a:lstStyle/>
          <a:p>
            <a:r>
              <a:rPr lang="en-US" sz="1350">
                <a:solidFill>
                  <a:srgbClr val="FF0000"/>
                </a:solidFill>
              </a:rPr>
              <a:t>11</a:t>
            </a:r>
            <a:endParaRPr lang="en-US" sz="1350" dirty="0">
              <a:solidFill>
                <a:srgbClr val="FF0000"/>
              </a:solidFill>
            </a:endParaRPr>
          </a:p>
        </p:txBody>
      </p:sp>
      <p:sp>
        <p:nvSpPr>
          <p:cNvPr id="101" name="TextBox 100"/>
          <p:cNvSpPr txBox="1"/>
          <p:nvPr/>
        </p:nvSpPr>
        <p:spPr>
          <a:xfrm>
            <a:off x="5682064" y="3236084"/>
            <a:ext cx="211594" cy="265455"/>
          </a:xfrm>
          <a:prstGeom prst="rect">
            <a:avLst/>
          </a:prstGeom>
          <a:noFill/>
        </p:spPr>
        <p:txBody>
          <a:bodyPr wrap="none" lIns="57149" tIns="28574" rIns="57149" bIns="28574" rtlCol="0">
            <a:spAutoFit/>
          </a:bodyPr>
          <a:lstStyle/>
          <a:p>
            <a:r>
              <a:rPr lang="en-US" sz="1350" dirty="0">
                <a:solidFill>
                  <a:srgbClr val="FF0000"/>
                </a:solidFill>
              </a:rPr>
              <a:t>4</a:t>
            </a:r>
          </a:p>
        </p:txBody>
      </p:sp>
      <p:sp>
        <p:nvSpPr>
          <p:cNvPr id="99" name="Freeform 98"/>
          <p:cNvSpPr/>
          <p:nvPr/>
        </p:nvSpPr>
        <p:spPr>
          <a:xfrm>
            <a:off x="3234694" y="1258074"/>
            <a:ext cx="2384089" cy="3270992"/>
          </a:xfrm>
          <a:custGeom>
            <a:avLst/>
            <a:gdLst>
              <a:gd name="connsiteX0" fmla="*/ 0 w 2384089"/>
              <a:gd name="connsiteY0" fmla="*/ 0 h 4361322"/>
              <a:gd name="connsiteX1" fmla="*/ 814663 w 2384089"/>
              <a:gd name="connsiteY1" fmla="*/ 670972 h 4361322"/>
              <a:gd name="connsiteX2" fmla="*/ 1605366 w 2384089"/>
              <a:gd name="connsiteY2" fmla="*/ 647009 h 4361322"/>
              <a:gd name="connsiteX3" fmla="*/ 1581406 w 2384089"/>
              <a:gd name="connsiteY3" fmla="*/ 1294019 h 4361322"/>
              <a:gd name="connsiteX4" fmla="*/ 826644 w 2384089"/>
              <a:gd name="connsiteY4" fmla="*/ 1294019 h 4361322"/>
              <a:gd name="connsiteX5" fmla="*/ 802683 w 2384089"/>
              <a:gd name="connsiteY5" fmla="*/ 2504166 h 4361322"/>
              <a:gd name="connsiteX6" fmla="*/ 802683 w 2384089"/>
              <a:gd name="connsiteY6" fmla="*/ 3151175 h 4361322"/>
              <a:gd name="connsiteX7" fmla="*/ 1605366 w 2384089"/>
              <a:gd name="connsiteY7" fmla="*/ 3139193 h 4361322"/>
              <a:gd name="connsiteX8" fmla="*/ 1605366 w 2384089"/>
              <a:gd name="connsiteY8" fmla="*/ 3798185 h 4361322"/>
              <a:gd name="connsiteX9" fmla="*/ 2384089 w 2384089"/>
              <a:gd name="connsiteY9" fmla="*/ 4361322 h 4361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84089" h="4361322">
                <a:moveTo>
                  <a:pt x="0" y="0"/>
                </a:moveTo>
                <a:lnTo>
                  <a:pt x="814663" y="670972"/>
                </a:lnTo>
                <a:lnTo>
                  <a:pt x="1605366" y="647009"/>
                </a:lnTo>
                <a:lnTo>
                  <a:pt x="1581406" y="1294019"/>
                </a:lnTo>
                <a:lnTo>
                  <a:pt x="826644" y="1294019"/>
                </a:lnTo>
                <a:lnTo>
                  <a:pt x="802683" y="2504166"/>
                </a:lnTo>
                <a:lnTo>
                  <a:pt x="802683" y="3151175"/>
                </a:lnTo>
                <a:lnTo>
                  <a:pt x="1605366" y="3139193"/>
                </a:lnTo>
                <a:lnTo>
                  <a:pt x="1605366" y="3798185"/>
                </a:lnTo>
                <a:lnTo>
                  <a:pt x="2384089" y="4361322"/>
                </a:lnTo>
              </a:path>
            </a:pathLst>
          </a:custGeom>
          <a:ln w="76200" cmpd="sng">
            <a:solidFill>
              <a:srgbClr val="FF0000"/>
            </a:solidFill>
            <a:prstDash val="solid"/>
          </a:ln>
        </p:spPr>
        <p:style>
          <a:lnRef idx="2">
            <a:schemeClr val="accent1"/>
          </a:lnRef>
          <a:fillRef idx="0">
            <a:schemeClr val="accent1"/>
          </a:fillRef>
          <a:effectRef idx="1">
            <a:schemeClr val="accent1"/>
          </a:effectRef>
          <a:fontRef idx="minor">
            <a:schemeClr val="tx1"/>
          </a:fontRef>
        </p:style>
        <p:txBody>
          <a:bodyPr lIns="81638" tIns="40819" rIns="81638" bIns="40819" spcCol="0" rtlCol="0" anchor="ctr"/>
          <a:lstStyle/>
          <a:p>
            <a:pPr algn="ctr"/>
            <a:endParaRPr lang="en-US" sz="1350"/>
          </a:p>
        </p:txBody>
      </p:sp>
      <p:grpSp>
        <p:nvGrpSpPr>
          <p:cNvPr id="115" name="Group 114">
            <a:extLst>
              <a:ext uri="{FF2B5EF4-FFF2-40B4-BE49-F238E27FC236}">
                <a16:creationId xmlns:a16="http://schemas.microsoft.com/office/drawing/2014/main" id="{D6F10F3B-E61B-704B-B37E-09C1C085449E}"/>
              </a:ext>
            </a:extLst>
          </p:cNvPr>
          <p:cNvGrpSpPr/>
          <p:nvPr/>
        </p:nvGrpSpPr>
        <p:grpSpPr>
          <a:xfrm>
            <a:off x="3241157" y="1290005"/>
            <a:ext cx="2411927" cy="3248920"/>
            <a:chOff x="3241157" y="1290005"/>
            <a:chExt cx="2411927" cy="3248920"/>
          </a:xfrm>
        </p:grpSpPr>
        <p:cxnSp>
          <p:nvCxnSpPr>
            <p:cNvPr id="8" name="Straight Connector 7">
              <a:extLst>
                <a:ext uri="{FF2B5EF4-FFF2-40B4-BE49-F238E27FC236}">
                  <a16:creationId xmlns:a16="http://schemas.microsoft.com/office/drawing/2014/main" id="{42D95E6F-3F58-8F44-BB13-2895F39F0576}"/>
                </a:ext>
              </a:extLst>
            </p:cNvPr>
            <p:cNvCxnSpPr>
              <a:cxnSpLocks/>
            </p:cNvCxnSpPr>
            <p:nvPr/>
          </p:nvCxnSpPr>
          <p:spPr bwMode="auto">
            <a:xfrm flipH="1" flipV="1">
              <a:off x="3421579" y="4529066"/>
              <a:ext cx="2141021" cy="9859"/>
            </a:xfrm>
            <a:prstGeom prst="line">
              <a:avLst/>
            </a:prstGeom>
            <a:solidFill>
              <a:srgbClr val="808080"/>
            </a:solidFill>
            <a:ln w="38100" cap="flat" cmpd="sng" algn="ctr">
              <a:solidFill>
                <a:srgbClr val="FF0000">
                  <a:alpha val="54000"/>
                </a:srgbClr>
              </a:solidFill>
              <a:prstDash val="solid"/>
              <a:round/>
              <a:headEnd type="none" w="med" len="med"/>
              <a:tailEnd type="none" w="med" len="med"/>
            </a:ln>
            <a:effectLst/>
          </p:spPr>
        </p:cxnSp>
        <p:cxnSp>
          <p:nvCxnSpPr>
            <p:cNvPr id="102" name="Straight Connector 101">
              <a:extLst>
                <a:ext uri="{FF2B5EF4-FFF2-40B4-BE49-F238E27FC236}">
                  <a16:creationId xmlns:a16="http://schemas.microsoft.com/office/drawing/2014/main" id="{40FC7E62-3AAA-1C4A-AB5F-875FE2906FB3}"/>
                </a:ext>
              </a:extLst>
            </p:cNvPr>
            <p:cNvCxnSpPr>
              <a:cxnSpLocks/>
            </p:cNvCxnSpPr>
            <p:nvPr/>
          </p:nvCxnSpPr>
          <p:spPr bwMode="auto">
            <a:xfrm flipH="1" flipV="1">
              <a:off x="3354077" y="4122942"/>
              <a:ext cx="1514242" cy="35426"/>
            </a:xfrm>
            <a:prstGeom prst="line">
              <a:avLst/>
            </a:prstGeom>
            <a:solidFill>
              <a:srgbClr val="808080"/>
            </a:solidFill>
            <a:ln w="38100" cap="flat" cmpd="sng" algn="ctr">
              <a:solidFill>
                <a:srgbClr val="FF0000">
                  <a:alpha val="54000"/>
                </a:srgbClr>
              </a:solidFill>
              <a:prstDash val="solid"/>
              <a:round/>
              <a:headEnd type="none" w="med" len="med"/>
              <a:tailEnd type="none" w="med" len="med"/>
            </a:ln>
            <a:effectLst/>
          </p:spPr>
        </p:cxnSp>
        <p:cxnSp>
          <p:nvCxnSpPr>
            <p:cNvPr id="103" name="Straight Connector 102">
              <a:extLst>
                <a:ext uri="{FF2B5EF4-FFF2-40B4-BE49-F238E27FC236}">
                  <a16:creationId xmlns:a16="http://schemas.microsoft.com/office/drawing/2014/main" id="{A46AC296-947C-6942-98AB-AF471E6461C7}"/>
                </a:ext>
              </a:extLst>
            </p:cNvPr>
            <p:cNvCxnSpPr>
              <a:cxnSpLocks/>
            </p:cNvCxnSpPr>
            <p:nvPr/>
          </p:nvCxnSpPr>
          <p:spPr bwMode="auto">
            <a:xfrm flipH="1">
              <a:off x="4838625" y="4107128"/>
              <a:ext cx="787558" cy="13854"/>
            </a:xfrm>
            <a:prstGeom prst="line">
              <a:avLst/>
            </a:prstGeom>
            <a:solidFill>
              <a:srgbClr val="808080"/>
            </a:solidFill>
            <a:ln w="38100" cap="flat" cmpd="sng" algn="ctr">
              <a:solidFill>
                <a:srgbClr val="FF0000">
                  <a:alpha val="54000"/>
                </a:srgbClr>
              </a:solidFill>
              <a:prstDash val="solid"/>
              <a:round/>
              <a:headEnd type="none" w="med" len="med"/>
              <a:tailEnd type="none" w="med" len="med"/>
            </a:ln>
            <a:effectLst/>
          </p:spPr>
        </p:cxnSp>
        <p:cxnSp>
          <p:nvCxnSpPr>
            <p:cNvPr id="105" name="Straight Connector 104">
              <a:extLst>
                <a:ext uri="{FF2B5EF4-FFF2-40B4-BE49-F238E27FC236}">
                  <a16:creationId xmlns:a16="http://schemas.microsoft.com/office/drawing/2014/main" id="{DDF96A48-A0F8-8B4E-AE8D-F88E458527F1}"/>
                </a:ext>
              </a:extLst>
            </p:cNvPr>
            <p:cNvCxnSpPr>
              <a:cxnSpLocks/>
            </p:cNvCxnSpPr>
            <p:nvPr/>
          </p:nvCxnSpPr>
          <p:spPr bwMode="auto">
            <a:xfrm flipH="1">
              <a:off x="3246115" y="3617784"/>
              <a:ext cx="787558" cy="13854"/>
            </a:xfrm>
            <a:prstGeom prst="line">
              <a:avLst/>
            </a:prstGeom>
            <a:solidFill>
              <a:srgbClr val="808080"/>
            </a:solidFill>
            <a:ln w="38100" cap="flat" cmpd="sng" algn="ctr">
              <a:solidFill>
                <a:srgbClr val="FF0000">
                  <a:alpha val="54000"/>
                </a:srgbClr>
              </a:solidFill>
              <a:prstDash val="solid"/>
              <a:round/>
              <a:headEnd type="none" w="med" len="med"/>
              <a:tailEnd type="none" w="med" len="med"/>
            </a:ln>
            <a:effectLst/>
          </p:spPr>
        </p:cxnSp>
        <p:cxnSp>
          <p:nvCxnSpPr>
            <p:cNvPr id="106" name="Straight Connector 105">
              <a:extLst>
                <a:ext uri="{FF2B5EF4-FFF2-40B4-BE49-F238E27FC236}">
                  <a16:creationId xmlns:a16="http://schemas.microsoft.com/office/drawing/2014/main" id="{6CF8D513-7694-3949-89DE-8C0FDED96EB8}"/>
                </a:ext>
              </a:extLst>
            </p:cNvPr>
            <p:cNvCxnSpPr>
              <a:cxnSpLocks/>
            </p:cNvCxnSpPr>
            <p:nvPr/>
          </p:nvCxnSpPr>
          <p:spPr bwMode="auto">
            <a:xfrm flipH="1">
              <a:off x="3269158" y="3139761"/>
              <a:ext cx="787558" cy="13854"/>
            </a:xfrm>
            <a:prstGeom prst="line">
              <a:avLst/>
            </a:prstGeom>
            <a:solidFill>
              <a:srgbClr val="808080"/>
            </a:solidFill>
            <a:ln w="38100" cap="flat" cmpd="sng" algn="ctr">
              <a:solidFill>
                <a:srgbClr val="FF0000">
                  <a:alpha val="54000"/>
                </a:srgbClr>
              </a:solidFill>
              <a:prstDash val="solid"/>
              <a:round/>
              <a:headEnd type="none" w="med" len="med"/>
              <a:tailEnd type="none" w="med" len="med"/>
            </a:ln>
            <a:effectLst/>
          </p:spPr>
        </p:cxnSp>
        <p:sp>
          <p:nvSpPr>
            <p:cNvPr id="17" name="Freeform 16">
              <a:extLst>
                <a:ext uri="{FF2B5EF4-FFF2-40B4-BE49-F238E27FC236}">
                  <a16:creationId xmlns:a16="http://schemas.microsoft.com/office/drawing/2014/main" id="{1A37FAD7-1E6F-E448-B012-74BB715AF889}"/>
                </a:ext>
              </a:extLst>
            </p:cNvPr>
            <p:cNvSpPr/>
            <p:nvPr/>
          </p:nvSpPr>
          <p:spPr bwMode="auto">
            <a:xfrm>
              <a:off x="4845132" y="3123210"/>
              <a:ext cx="760021" cy="523149"/>
            </a:xfrm>
            <a:custGeom>
              <a:avLst/>
              <a:gdLst>
                <a:gd name="connsiteX0" fmla="*/ 0 w 760021"/>
                <a:gd name="connsiteY0" fmla="*/ 510639 h 523149"/>
                <a:gd name="connsiteX1" fmla="*/ 0 w 760021"/>
                <a:gd name="connsiteY1" fmla="*/ 510639 h 523149"/>
                <a:gd name="connsiteX2" fmla="*/ 760021 w 760021"/>
                <a:gd name="connsiteY2" fmla="*/ 522515 h 523149"/>
                <a:gd name="connsiteX3" fmla="*/ 760021 w 760021"/>
                <a:gd name="connsiteY3" fmla="*/ 0 h 523149"/>
              </a:gdLst>
              <a:ahLst/>
              <a:cxnLst>
                <a:cxn ang="0">
                  <a:pos x="connsiteX0" y="connsiteY0"/>
                </a:cxn>
                <a:cxn ang="0">
                  <a:pos x="connsiteX1" y="connsiteY1"/>
                </a:cxn>
                <a:cxn ang="0">
                  <a:pos x="connsiteX2" y="connsiteY2"/>
                </a:cxn>
                <a:cxn ang="0">
                  <a:pos x="connsiteX3" y="connsiteY3"/>
                </a:cxn>
              </a:cxnLst>
              <a:rect l="l" t="t" r="r" b="b"/>
              <a:pathLst>
                <a:path w="760021" h="523149">
                  <a:moveTo>
                    <a:pt x="0" y="510639"/>
                  </a:moveTo>
                  <a:lnTo>
                    <a:pt x="0" y="510639"/>
                  </a:lnTo>
                  <a:cubicBezTo>
                    <a:pt x="482848" y="527290"/>
                    <a:pt x="229522" y="522515"/>
                    <a:pt x="760021" y="522515"/>
                  </a:cubicBezTo>
                  <a:lnTo>
                    <a:pt x="760021" y="0"/>
                  </a:lnTo>
                </a:path>
              </a:pathLst>
            </a:custGeom>
            <a:noFill/>
            <a:ln w="38100" cap="flat" cmpd="sng" algn="ctr">
              <a:solidFill>
                <a:srgbClr val="FF0000">
                  <a:alpha val="54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65" charset="0"/>
              </a:endParaRPr>
            </a:p>
          </p:txBody>
        </p:sp>
        <p:cxnSp>
          <p:nvCxnSpPr>
            <p:cNvPr id="107" name="Straight Connector 106">
              <a:extLst>
                <a:ext uri="{FF2B5EF4-FFF2-40B4-BE49-F238E27FC236}">
                  <a16:creationId xmlns:a16="http://schemas.microsoft.com/office/drawing/2014/main" id="{97B03712-5E98-1B4A-8C10-787C1002A6EB}"/>
                </a:ext>
              </a:extLst>
            </p:cNvPr>
            <p:cNvCxnSpPr>
              <a:cxnSpLocks/>
            </p:cNvCxnSpPr>
            <p:nvPr/>
          </p:nvCxnSpPr>
          <p:spPr bwMode="auto">
            <a:xfrm flipH="1">
              <a:off x="4073927" y="3150143"/>
              <a:ext cx="787558" cy="13854"/>
            </a:xfrm>
            <a:prstGeom prst="line">
              <a:avLst/>
            </a:prstGeom>
            <a:solidFill>
              <a:srgbClr val="808080"/>
            </a:solidFill>
            <a:ln w="38100" cap="flat" cmpd="sng" algn="ctr">
              <a:solidFill>
                <a:srgbClr val="FF0000">
                  <a:alpha val="54000"/>
                </a:srgbClr>
              </a:solidFill>
              <a:prstDash val="solid"/>
              <a:round/>
              <a:headEnd type="none" w="med" len="med"/>
              <a:tailEnd type="none" w="med" len="med"/>
            </a:ln>
            <a:effectLst/>
          </p:spPr>
        </p:cxnSp>
        <p:cxnSp>
          <p:nvCxnSpPr>
            <p:cNvPr id="108" name="Straight Connector 107">
              <a:extLst>
                <a:ext uri="{FF2B5EF4-FFF2-40B4-BE49-F238E27FC236}">
                  <a16:creationId xmlns:a16="http://schemas.microsoft.com/office/drawing/2014/main" id="{FC195488-4DE9-8E47-8C46-340ADD13FC5D}"/>
                </a:ext>
              </a:extLst>
            </p:cNvPr>
            <p:cNvCxnSpPr>
              <a:cxnSpLocks/>
            </p:cNvCxnSpPr>
            <p:nvPr/>
          </p:nvCxnSpPr>
          <p:spPr bwMode="auto">
            <a:xfrm flipH="1">
              <a:off x="4073927" y="2649002"/>
              <a:ext cx="787558" cy="13854"/>
            </a:xfrm>
            <a:prstGeom prst="line">
              <a:avLst/>
            </a:prstGeom>
            <a:solidFill>
              <a:srgbClr val="808080"/>
            </a:solidFill>
            <a:ln w="38100" cap="flat" cmpd="sng" algn="ctr">
              <a:solidFill>
                <a:srgbClr val="FF0000">
                  <a:alpha val="54000"/>
                </a:srgbClr>
              </a:solidFill>
              <a:prstDash val="solid"/>
              <a:round/>
              <a:headEnd type="none" w="med" len="med"/>
              <a:tailEnd type="none" w="med" len="med"/>
            </a:ln>
            <a:effectLst/>
          </p:spPr>
        </p:cxnSp>
        <p:cxnSp>
          <p:nvCxnSpPr>
            <p:cNvPr id="109" name="Straight Connector 108">
              <a:extLst>
                <a:ext uri="{FF2B5EF4-FFF2-40B4-BE49-F238E27FC236}">
                  <a16:creationId xmlns:a16="http://schemas.microsoft.com/office/drawing/2014/main" id="{D5A28A2A-116B-BB45-AA88-09D96C4CAB39}"/>
                </a:ext>
              </a:extLst>
            </p:cNvPr>
            <p:cNvCxnSpPr>
              <a:cxnSpLocks/>
            </p:cNvCxnSpPr>
            <p:nvPr/>
          </p:nvCxnSpPr>
          <p:spPr bwMode="auto">
            <a:xfrm flipH="1">
              <a:off x="4868319" y="2673175"/>
              <a:ext cx="750464" cy="472200"/>
            </a:xfrm>
            <a:prstGeom prst="line">
              <a:avLst/>
            </a:prstGeom>
            <a:solidFill>
              <a:srgbClr val="808080"/>
            </a:solidFill>
            <a:ln w="38100" cap="flat" cmpd="sng" algn="ctr">
              <a:solidFill>
                <a:srgbClr val="FF0000">
                  <a:alpha val="54000"/>
                </a:srgbClr>
              </a:solidFill>
              <a:prstDash val="solid"/>
              <a:round/>
              <a:headEnd type="none" w="med" len="med"/>
              <a:tailEnd type="none" w="med" len="med"/>
            </a:ln>
            <a:effectLst/>
          </p:spPr>
        </p:cxnSp>
        <p:cxnSp>
          <p:nvCxnSpPr>
            <p:cNvPr id="111" name="Straight Connector 110">
              <a:extLst>
                <a:ext uri="{FF2B5EF4-FFF2-40B4-BE49-F238E27FC236}">
                  <a16:creationId xmlns:a16="http://schemas.microsoft.com/office/drawing/2014/main" id="{4D2B3A11-F38D-FD49-AC14-331F82515E0C}"/>
                </a:ext>
              </a:extLst>
            </p:cNvPr>
            <p:cNvCxnSpPr>
              <a:cxnSpLocks/>
            </p:cNvCxnSpPr>
            <p:nvPr/>
          </p:nvCxnSpPr>
          <p:spPr bwMode="auto">
            <a:xfrm flipH="1">
              <a:off x="5604731" y="2221469"/>
              <a:ext cx="20886" cy="450569"/>
            </a:xfrm>
            <a:prstGeom prst="line">
              <a:avLst/>
            </a:prstGeom>
            <a:solidFill>
              <a:srgbClr val="808080"/>
            </a:solidFill>
            <a:ln w="38100" cap="flat" cmpd="sng" algn="ctr">
              <a:solidFill>
                <a:srgbClr val="FF0000">
                  <a:alpha val="54000"/>
                </a:srgbClr>
              </a:solidFill>
              <a:prstDash val="solid"/>
              <a:round/>
              <a:headEnd type="none" w="med" len="med"/>
              <a:tailEnd type="none" w="med" len="med"/>
            </a:ln>
            <a:effectLst/>
          </p:spPr>
        </p:cxnSp>
        <p:cxnSp>
          <p:nvCxnSpPr>
            <p:cNvPr id="114" name="Straight Connector 113">
              <a:extLst>
                <a:ext uri="{FF2B5EF4-FFF2-40B4-BE49-F238E27FC236}">
                  <a16:creationId xmlns:a16="http://schemas.microsoft.com/office/drawing/2014/main" id="{C60A9AAB-17E5-C942-8E93-16E147E73B52}"/>
                </a:ext>
              </a:extLst>
            </p:cNvPr>
            <p:cNvCxnSpPr>
              <a:cxnSpLocks/>
            </p:cNvCxnSpPr>
            <p:nvPr/>
          </p:nvCxnSpPr>
          <p:spPr bwMode="auto">
            <a:xfrm flipH="1">
              <a:off x="5628907" y="1290005"/>
              <a:ext cx="11073" cy="931464"/>
            </a:xfrm>
            <a:prstGeom prst="line">
              <a:avLst/>
            </a:prstGeom>
            <a:solidFill>
              <a:srgbClr val="808080"/>
            </a:solidFill>
            <a:ln w="38100" cap="flat" cmpd="sng" algn="ctr">
              <a:solidFill>
                <a:srgbClr val="FF0000">
                  <a:alpha val="54000"/>
                </a:srgbClr>
              </a:solidFill>
              <a:prstDash val="solid"/>
              <a:round/>
              <a:headEnd type="none" w="med" len="med"/>
              <a:tailEnd type="none" w="med" len="med"/>
            </a:ln>
            <a:effectLst/>
          </p:spPr>
        </p:cxnSp>
        <p:cxnSp>
          <p:nvCxnSpPr>
            <p:cNvPr id="117" name="Straight Connector 116">
              <a:extLst>
                <a:ext uri="{FF2B5EF4-FFF2-40B4-BE49-F238E27FC236}">
                  <a16:creationId xmlns:a16="http://schemas.microsoft.com/office/drawing/2014/main" id="{9F14DD43-777B-EC4D-9512-CC2DDCB3DEAD}"/>
                </a:ext>
              </a:extLst>
            </p:cNvPr>
            <p:cNvCxnSpPr>
              <a:cxnSpLocks/>
            </p:cNvCxnSpPr>
            <p:nvPr/>
          </p:nvCxnSpPr>
          <p:spPr bwMode="auto">
            <a:xfrm>
              <a:off x="4032579" y="1290005"/>
              <a:ext cx="1620505" cy="0"/>
            </a:xfrm>
            <a:prstGeom prst="line">
              <a:avLst/>
            </a:prstGeom>
            <a:solidFill>
              <a:srgbClr val="808080"/>
            </a:solidFill>
            <a:ln w="38100" cap="flat" cmpd="sng" algn="ctr">
              <a:solidFill>
                <a:srgbClr val="FF0000">
                  <a:alpha val="54000"/>
                </a:srgbClr>
              </a:solidFill>
              <a:prstDash val="solid"/>
              <a:round/>
              <a:headEnd type="none" w="med" len="med"/>
              <a:tailEnd type="none" w="med" len="med"/>
            </a:ln>
            <a:effectLst/>
          </p:spPr>
        </p:cxnSp>
        <p:cxnSp>
          <p:nvCxnSpPr>
            <p:cNvPr id="118" name="Straight Connector 117">
              <a:extLst>
                <a:ext uri="{FF2B5EF4-FFF2-40B4-BE49-F238E27FC236}">
                  <a16:creationId xmlns:a16="http://schemas.microsoft.com/office/drawing/2014/main" id="{9303A990-528D-F444-BF5A-33291C4C54A1}"/>
                </a:ext>
              </a:extLst>
            </p:cNvPr>
            <p:cNvCxnSpPr>
              <a:cxnSpLocks/>
              <a:stCxn id="99" idx="1"/>
            </p:cNvCxnSpPr>
            <p:nvPr/>
          </p:nvCxnSpPr>
          <p:spPr bwMode="auto">
            <a:xfrm flipH="1">
              <a:off x="3241157" y="1761303"/>
              <a:ext cx="808200" cy="460104"/>
            </a:xfrm>
            <a:prstGeom prst="line">
              <a:avLst/>
            </a:prstGeom>
            <a:solidFill>
              <a:srgbClr val="808080"/>
            </a:solidFill>
            <a:ln w="38100" cap="flat" cmpd="sng" algn="ctr">
              <a:solidFill>
                <a:srgbClr val="FF0000">
                  <a:alpha val="54000"/>
                </a:srgbClr>
              </a:solidFill>
              <a:prstDash val="solid"/>
              <a:round/>
              <a:headEnd type="none" w="med" len="med"/>
              <a:tailEnd type="none" w="med" len="med"/>
            </a:ln>
            <a:effectLst/>
          </p:spPr>
        </p:cxnSp>
        <p:cxnSp>
          <p:nvCxnSpPr>
            <p:cNvPr id="120" name="Straight Connector 119">
              <a:extLst>
                <a:ext uri="{FF2B5EF4-FFF2-40B4-BE49-F238E27FC236}">
                  <a16:creationId xmlns:a16="http://schemas.microsoft.com/office/drawing/2014/main" id="{11C7E8B9-26A7-A840-BCD0-45D05639B059}"/>
                </a:ext>
              </a:extLst>
            </p:cNvPr>
            <p:cNvCxnSpPr>
              <a:cxnSpLocks/>
            </p:cNvCxnSpPr>
            <p:nvPr/>
          </p:nvCxnSpPr>
          <p:spPr bwMode="auto">
            <a:xfrm>
              <a:off x="3250802" y="2219243"/>
              <a:ext cx="3178" cy="451432"/>
            </a:xfrm>
            <a:prstGeom prst="line">
              <a:avLst/>
            </a:prstGeom>
            <a:solidFill>
              <a:srgbClr val="808080"/>
            </a:solidFill>
            <a:ln w="38100" cap="flat" cmpd="sng" algn="ctr">
              <a:solidFill>
                <a:srgbClr val="FF0000">
                  <a:alpha val="54000"/>
                </a:srgbClr>
              </a:solidFill>
              <a:prstDash val="solid"/>
              <a:round/>
              <a:headEnd type="none" w="med" len="med"/>
              <a:tailEnd type="none" w="med" len="med"/>
            </a:ln>
            <a:effectLst/>
          </p:spPr>
        </p:cxnSp>
        <p:cxnSp>
          <p:nvCxnSpPr>
            <p:cNvPr id="123" name="Straight Connector 122">
              <a:extLst>
                <a:ext uri="{FF2B5EF4-FFF2-40B4-BE49-F238E27FC236}">
                  <a16:creationId xmlns:a16="http://schemas.microsoft.com/office/drawing/2014/main" id="{73819A01-0F2E-3041-8183-C379D93EB1CA}"/>
                </a:ext>
              </a:extLst>
            </p:cNvPr>
            <p:cNvCxnSpPr>
              <a:cxnSpLocks/>
            </p:cNvCxnSpPr>
            <p:nvPr/>
          </p:nvCxnSpPr>
          <p:spPr bwMode="auto">
            <a:xfrm>
              <a:off x="3276600" y="1727592"/>
              <a:ext cx="0" cy="502284"/>
            </a:xfrm>
            <a:prstGeom prst="line">
              <a:avLst/>
            </a:prstGeom>
            <a:solidFill>
              <a:srgbClr val="808080"/>
            </a:solidFill>
            <a:ln w="38100" cap="flat" cmpd="sng" algn="ctr">
              <a:solidFill>
                <a:srgbClr val="FF0000">
                  <a:alpha val="54000"/>
                </a:srgbClr>
              </a:solidFill>
              <a:prstDash val="solid"/>
              <a:round/>
              <a:headEnd type="none" w="med" len="med"/>
              <a:tailEnd type="none" w="med" len="med"/>
            </a:ln>
            <a:effectLst/>
          </p:spPr>
        </p:cxnSp>
      </p:grpSp>
      <p:sp>
        <p:nvSpPr>
          <p:cNvPr id="127" name="Oval 126">
            <a:extLst>
              <a:ext uri="{FF2B5EF4-FFF2-40B4-BE49-F238E27FC236}">
                <a16:creationId xmlns:a16="http://schemas.microsoft.com/office/drawing/2014/main" id="{CE3E77A9-400C-B842-B69A-C7C907BBC249}"/>
              </a:ext>
            </a:extLst>
          </p:cNvPr>
          <p:cNvSpPr/>
          <p:nvPr/>
        </p:nvSpPr>
        <p:spPr bwMode="auto">
          <a:xfrm>
            <a:off x="5424167" y="4425735"/>
            <a:ext cx="377293" cy="240798"/>
          </a:xfrm>
          <a:prstGeom prst="ellipse">
            <a:avLst/>
          </a:prstGeom>
          <a:solidFill>
            <a:srgbClr val="FF0000"/>
          </a:solidFill>
          <a:ln w="9525" cap="flat" cmpd="sng" algn="ctr">
            <a:solidFill>
              <a:srgbClr val="FF0000">
                <a:alpha val="62000"/>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Arial" pitchFamily="-65" charset="0"/>
              </a:rPr>
              <a:t>2</a:t>
            </a:r>
          </a:p>
        </p:txBody>
      </p:sp>
    </p:spTree>
    <p:extLst>
      <p:ext uri="{BB962C8B-B14F-4D97-AF65-F5344CB8AC3E}">
        <p14:creationId xmlns:p14="http://schemas.microsoft.com/office/powerpoint/2010/main" val="28274857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274A84F7-B73D-3546-872F-1B6B90C378E8}"/>
              </a:ext>
            </a:extLst>
          </p:cNvPr>
          <p:cNvSpPr>
            <a:spLocks noGrp="1" noChangeArrowheads="1"/>
          </p:cNvSpPr>
          <p:nvPr>
            <p:ph type="title"/>
          </p:nvPr>
        </p:nvSpPr>
        <p:spPr/>
        <p:txBody>
          <a:bodyPr/>
          <a:lstStyle/>
          <a:p>
            <a:pPr>
              <a:defRPr/>
            </a:pPr>
            <a:r>
              <a:rPr lang="en-US" dirty="0"/>
              <a:t>Distributed Algorithm</a:t>
            </a:r>
          </a:p>
        </p:txBody>
      </p:sp>
      <p:sp>
        <p:nvSpPr>
          <p:cNvPr id="73731" name="Rectangle 3">
            <a:extLst>
              <a:ext uri="{FF2B5EF4-FFF2-40B4-BE49-F238E27FC236}">
                <a16:creationId xmlns:a16="http://schemas.microsoft.com/office/drawing/2014/main" id="{7B8CD7F0-D098-0B4C-AE83-F87406B2BD83}"/>
              </a:ext>
            </a:extLst>
          </p:cNvPr>
          <p:cNvSpPr>
            <a:spLocks noGrp="1" noChangeArrowheads="1"/>
          </p:cNvSpPr>
          <p:nvPr>
            <p:ph type="body" idx="1"/>
          </p:nvPr>
        </p:nvSpPr>
        <p:spPr>
          <a:xfrm>
            <a:off x="1295400" y="1851025"/>
            <a:ext cx="7391400" cy="3086100"/>
          </a:xfrm>
        </p:spPr>
        <p:txBody>
          <a:bodyPr/>
          <a:lstStyle/>
          <a:p>
            <a:pPr marL="400040" indent="-400040">
              <a:lnSpc>
                <a:spcPct val="90000"/>
              </a:lnSpc>
              <a:buNone/>
              <a:defRPr/>
            </a:pPr>
            <a:r>
              <a:rPr lang="en-US" dirty="0">
                <a:solidFill>
                  <a:srgbClr val="000099"/>
                </a:solidFill>
              </a:rPr>
              <a:t>Questions:</a:t>
            </a:r>
          </a:p>
          <a:p>
            <a:pPr marL="461963" indent="-461963">
              <a:lnSpc>
                <a:spcPct val="90000"/>
              </a:lnSpc>
              <a:buSzPct val="100000"/>
              <a:buFontTx/>
              <a:buAutoNum type="arabicPeriod"/>
              <a:defRPr/>
            </a:pPr>
            <a:r>
              <a:rPr lang="en-US" dirty="0">
                <a:latin typeface="Calibri" panose="020F0502020204030204" pitchFamily="34" charset="0"/>
                <a:cs typeface="Calibri" panose="020F0502020204030204" pitchFamily="34" charset="0"/>
              </a:rPr>
              <a:t>What is the maximum run time of the algorithm?</a:t>
            </a:r>
          </a:p>
          <a:p>
            <a:pPr marL="461963" indent="-461963">
              <a:lnSpc>
                <a:spcPct val="90000"/>
              </a:lnSpc>
              <a:buSzPct val="100000"/>
              <a:buFontTx/>
              <a:buAutoNum type="arabicPeriod"/>
              <a:defRPr/>
            </a:pPr>
            <a:r>
              <a:rPr lang="en-US" dirty="0">
                <a:latin typeface="Calibri" panose="020F0502020204030204" pitchFamily="34" charset="0"/>
                <a:cs typeface="Calibri" panose="020F0502020204030204" pitchFamily="34" charset="0"/>
              </a:rPr>
              <a:t>Will the algorithm always converge?</a:t>
            </a:r>
          </a:p>
          <a:p>
            <a:pPr marL="461963" indent="-461963">
              <a:lnSpc>
                <a:spcPct val="90000"/>
              </a:lnSpc>
              <a:buSzPct val="100000"/>
              <a:buFontTx/>
              <a:buAutoNum type="arabicPeriod"/>
              <a:defRPr/>
            </a:pPr>
            <a:r>
              <a:rPr lang="en-US" dirty="0">
                <a:latin typeface="Calibri" panose="020F0502020204030204" pitchFamily="34" charset="0"/>
                <a:cs typeface="Calibri" panose="020F0502020204030204" pitchFamily="34" charset="0"/>
              </a:rPr>
              <a:t>What happens when routers/links fail?</a:t>
            </a:r>
          </a:p>
          <a:p>
            <a:pPr marL="400040" indent="-400040">
              <a:lnSpc>
                <a:spcPct val="90000"/>
              </a:lnSpc>
              <a:buFontTx/>
              <a:buAutoNum type="arabicPeriod"/>
              <a:defRPr/>
            </a:pPr>
            <a:endParaRPr lang="en-US" dirty="0"/>
          </a:p>
          <a:p>
            <a:pPr marL="400040" indent="-400040">
              <a:lnSpc>
                <a:spcPct val="90000"/>
              </a:lnSpc>
              <a:buFontTx/>
              <a:buAutoNum type="arabicPeriod"/>
              <a:defRPr/>
            </a:pPr>
            <a:endParaRPr lang="en-US" dirty="0"/>
          </a:p>
        </p:txBody>
      </p:sp>
    </p:spTree>
    <p:extLst>
      <p:ext uri="{BB962C8B-B14F-4D97-AF65-F5344CB8AC3E}">
        <p14:creationId xmlns:p14="http://schemas.microsoft.com/office/powerpoint/2010/main" val="17285168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373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373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373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dirty="0"/>
              <a:t>What if each link has a “cost”?</a:t>
            </a:r>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492666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C24877EF-26E7-2946-A5AE-7D62D901C67A}"/>
              </a:ext>
            </a:extLst>
          </p:cNvPr>
          <p:cNvGrpSpPr/>
          <p:nvPr/>
        </p:nvGrpSpPr>
        <p:grpSpPr>
          <a:xfrm>
            <a:off x="1428791" y="1988344"/>
            <a:ext cx="5506370" cy="1269206"/>
            <a:chOff x="1428791" y="1975540"/>
            <a:chExt cx="5506370" cy="1269206"/>
          </a:xfrm>
        </p:grpSpPr>
        <p:sp>
          <p:nvSpPr>
            <p:cNvPr id="57387" name="Line 43"/>
            <p:cNvSpPr>
              <a:spLocks noChangeShapeType="1"/>
            </p:cNvSpPr>
            <p:nvPr/>
          </p:nvSpPr>
          <p:spPr bwMode="auto">
            <a:xfrm>
              <a:off x="1753560" y="1975540"/>
              <a:ext cx="1219200" cy="0"/>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57388" name="Line 44"/>
            <p:cNvSpPr>
              <a:spLocks noChangeShapeType="1"/>
            </p:cNvSpPr>
            <p:nvPr/>
          </p:nvSpPr>
          <p:spPr bwMode="auto">
            <a:xfrm>
              <a:off x="1428791" y="2105644"/>
              <a:ext cx="581195" cy="836684"/>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57390" name="Line 46"/>
            <p:cNvSpPr>
              <a:spLocks noChangeShapeType="1"/>
            </p:cNvSpPr>
            <p:nvPr/>
          </p:nvSpPr>
          <p:spPr bwMode="auto">
            <a:xfrm flipH="1">
              <a:off x="2271086" y="3244746"/>
              <a:ext cx="4664075" cy="0"/>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57391" name="Line 47"/>
            <p:cNvSpPr>
              <a:spLocks noChangeShapeType="1"/>
            </p:cNvSpPr>
            <p:nvPr/>
          </p:nvSpPr>
          <p:spPr bwMode="auto">
            <a:xfrm flipH="1" flipV="1">
              <a:off x="4176086" y="2881607"/>
              <a:ext cx="2454275" cy="241696"/>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57392" name="Line 48"/>
            <p:cNvSpPr>
              <a:spLocks noChangeShapeType="1"/>
            </p:cNvSpPr>
            <p:nvPr/>
          </p:nvSpPr>
          <p:spPr bwMode="auto">
            <a:xfrm flipH="1" flipV="1">
              <a:off x="6096960" y="2761353"/>
              <a:ext cx="685800" cy="241697"/>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57393" name="Line 49"/>
            <p:cNvSpPr>
              <a:spLocks noChangeShapeType="1"/>
            </p:cNvSpPr>
            <p:nvPr/>
          </p:nvSpPr>
          <p:spPr bwMode="auto">
            <a:xfrm flipV="1">
              <a:off x="6935160" y="2217238"/>
              <a:ext cx="0" cy="725090"/>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57404" name="Line 60"/>
            <p:cNvSpPr>
              <a:spLocks noChangeShapeType="1"/>
            </p:cNvSpPr>
            <p:nvPr/>
          </p:nvSpPr>
          <p:spPr bwMode="auto">
            <a:xfrm>
              <a:off x="3674435" y="1975540"/>
              <a:ext cx="1111250" cy="0"/>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57405" name="Line 61"/>
            <p:cNvSpPr>
              <a:spLocks noChangeShapeType="1"/>
            </p:cNvSpPr>
            <p:nvPr/>
          </p:nvSpPr>
          <p:spPr bwMode="auto">
            <a:xfrm>
              <a:off x="5487360" y="2007687"/>
              <a:ext cx="1066800" cy="0"/>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57406" name="Line 62"/>
            <p:cNvSpPr>
              <a:spLocks noChangeShapeType="1"/>
            </p:cNvSpPr>
            <p:nvPr/>
          </p:nvSpPr>
          <p:spPr bwMode="auto">
            <a:xfrm>
              <a:off x="3444827" y="2136599"/>
              <a:ext cx="502659" cy="536648"/>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61" name="Line 48"/>
            <p:cNvSpPr>
              <a:spLocks noChangeShapeType="1"/>
            </p:cNvSpPr>
            <p:nvPr/>
          </p:nvSpPr>
          <p:spPr bwMode="auto">
            <a:xfrm flipH="1" flipV="1">
              <a:off x="5223836" y="2217238"/>
              <a:ext cx="358775" cy="302419"/>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62" name="Line 48"/>
            <p:cNvSpPr>
              <a:spLocks noChangeShapeType="1"/>
            </p:cNvSpPr>
            <p:nvPr/>
          </p:nvSpPr>
          <p:spPr bwMode="auto">
            <a:xfrm flipV="1">
              <a:off x="4287210" y="2194616"/>
              <a:ext cx="696912" cy="478631"/>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63" name="Line 48"/>
            <p:cNvSpPr>
              <a:spLocks noChangeShapeType="1"/>
            </p:cNvSpPr>
            <p:nvPr/>
          </p:nvSpPr>
          <p:spPr bwMode="auto">
            <a:xfrm flipV="1">
              <a:off x="2307597" y="2136599"/>
              <a:ext cx="941273" cy="775964"/>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grpSp>
      <p:cxnSp>
        <p:nvCxnSpPr>
          <p:cNvPr id="5" name="Straight Arrow Connector 4"/>
          <p:cNvCxnSpPr/>
          <p:nvPr/>
        </p:nvCxnSpPr>
        <p:spPr>
          <a:xfrm flipV="1">
            <a:off x="2839410" y="3244746"/>
            <a:ext cx="0" cy="374423"/>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3" name="TextBox 2"/>
          <p:cNvSpPr txBox="1"/>
          <p:nvPr/>
        </p:nvSpPr>
        <p:spPr>
          <a:xfrm>
            <a:off x="1230587" y="3619169"/>
            <a:ext cx="3914531" cy="888703"/>
          </a:xfrm>
          <a:prstGeom prst="rect">
            <a:avLst/>
          </a:prstGeom>
          <a:solidFill>
            <a:schemeClr val="bg1"/>
          </a:solidFill>
          <a:ln>
            <a:solidFill>
              <a:schemeClr val="tx1"/>
            </a:solidFill>
          </a:ln>
        </p:spPr>
        <p:txBody>
          <a:bodyPr wrap="none" lIns="57149" tIns="28574" rIns="57149" bIns="28574" rtlCol="0">
            <a:spAutoFit/>
          </a:bodyPr>
          <a:lstStyle/>
          <a:p>
            <a:r>
              <a:rPr lang="en-US" sz="2025" dirty="0"/>
              <a:t>“Expensive link”: </a:t>
            </a:r>
          </a:p>
          <a:p>
            <a:r>
              <a:rPr lang="en-US" sz="1125" dirty="0"/>
              <a:t>It might be </a:t>
            </a:r>
            <a:r>
              <a:rPr lang="en-US" sz="1125" u="sng" dirty="0"/>
              <a:t>very long</a:t>
            </a:r>
            <a:r>
              <a:rPr lang="en-US" sz="1125" dirty="0"/>
              <a:t>. e.g. a link from Europe to USA.</a:t>
            </a:r>
          </a:p>
          <a:p>
            <a:r>
              <a:rPr lang="en-US" sz="1125" dirty="0"/>
              <a:t>Or it might be </a:t>
            </a:r>
            <a:r>
              <a:rPr lang="en-US" sz="1125" u="sng" dirty="0"/>
              <a:t>very busy</a:t>
            </a:r>
            <a:r>
              <a:rPr lang="en-US" sz="1125" dirty="0"/>
              <a:t>. e.g. it connects to Google or CNN.</a:t>
            </a:r>
          </a:p>
          <a:p>
            <a:r>
              <a:rPr lang="en-US" sz="1125" dirty="0"/>
              <a:t>Or it may be </a:t>
            </a:r>
            <a:r>
              <a:rPr lang="en-US" sz="1125" u="sng" dirty="0"/>
              <a:t>very slow</a:t>
            </a:r>
            <a:r>
              <a:rPr lang="en-US" sz="1125" dirty="0"/>
              <a:t>. e.g. 1Mb/s instead of 100Mb/s. </a:t>
            </a:r>
          </a:p>
        </p:txBody>
      </p:sp>
      <p:grpSp>
        <p:nvGrpSpPr>
          <p:cNvPr id="15" name="Group 14"/>
          <p:cNvGrpSpPr/>
          <p:nvPr/>
        </p:nvGrpSpPr>
        <p:grpSpPr>
          <a:xfrm>
            <a:off x="38760" y="1979348"/>
            <a:ext cx="7078001" cy="1563319"/>
            <a:chOff x="62015" y="3694481"/>
            <a:chExt cx="11324802" cy="2501309"/>
          </a:xfrm>
        </p:grpSpPr>
        <p:sp>
          <p:nvSpPr>
            <p:cNvPr id="57" name="TextBox 56"/>
            <p:cNvSpPr txBox="1"/>
            <p:nvPr/>
          </p:nvSpPr>
          <p:spPr>
            <a:xfrm>
              <a:off x="62015" y="5771059"/>
              <a:ext cx="1947200" cy="424731"/>
            </a:xfrm>
            <a:prstGeom prst="rect">
              <a:avLst/>
            </a:prstGeom>
            <a:noFill/>
          </p:spPr>
          <p:txBody>
            <a:bodyPr wrap="none" rtlCol="0">
              <a:spAutoFit/>
            </a:bodyPr>
            <a:lstStyle/>
            <a:p>
              <a:r>
                <a:rPr lang="en-US" sz="1125" dirty="0"/>
                <a:t>Cost = 4+9 = 13</a:t>
              </a:r>
            </a:p>
          </p:txBody>
        </p:sp>
        <p:sp>
          <p:nvSpPr>
            <p:cNvPr id="13" name="Freeform 12"/>
            <p:cNvSpPr/>
            <p:nvPr/>
          </p:nvSpPr>
          <p:spPr>
            <a:xfrm>
              <a:off x="1573084" y="3694481"/>
              <a:ext cx="9813733" cy="2412455"/>
            </a:xfrm>
            <a:custGeom>
              <a:avLst/>
              <a:gdLst>
                <a:gd name="connsiteX0" fmla="*/ 0 w 9813733"/>
                <a:gd name="connsiteY0" fmla="*/ 0 h 2412455"/>
                <a:gd name="connsiteX1" fmla="*/ 1255580 w 9813733"/>
                <a:gd name="connsiteY1" fmla="*/ 2063713 h 2412455"/>
                <a:gd name="connsiteX2" fmla="*/ 4820275 w 9813733"/>
                <a:gd name="connsiteY2" fmla="*/ 2395639 h 2412455"/>
                <a:gd name="connsiteX3" fmla="*/ 9813733 w 9813733"/>
                <a:gd name="connsiteY3" fmla="*/ 2366776 h 2412455"/>
              </a:gdLst>
              <a:ahLst/>
              <a:cxnLst>
                <a:cxn ang="0">
                  <a:pos x="connsiteX0" y="connsiteY0"/>
                </a:cxn>
                <a:cxn ang="0">
                  <a:pos x="connsiteX1" y="connsiteY1"/>
                </a:cxn>
                <a:cxn ang="0">
                  <a:pos x="connsiteX2" y="connsiteY2"/>
                </a:cxn>
                <a:cxn ang="0">
                  <a:pos x="connsiteX3" y="connsiteY3"/>
                </a:cxn>
              </a:cxnLst>
              <a:rect l="l" t="t" r="r" b="b"/>
              <a:pathLst>
                <a:path w="9813733" h="2412455">
                  <a:moveTo>
                    <a:pt x="0" y="0"/>
                  </a:moveTo>
                  <a:cubicBezTo>
                    <a:pt x="226100" y="832220"/>
                    <a:pt x="452201" y="1664440"/>
                    <a:pt x="1255580" y="2063713"/>
                  </a:cubicBezTo>
                  <a:cubicBezTo>
                    <a:pt x="2058959" y="2462986"/>
                    <a:pt x="3393916" y="2345129"/>
                    <a:pt x="4820275" y="2395639"/>
                  </a:cubicBezTo>
                  <a:cubicBezTo>
                    <a:pt x="6246634" y="2446149"/>
                    <a:pt x="9813733" y="2366776"/>
                    <a:pt x="9813733" y="2366776"/>
                  </a:cubicBezTo>
                </a:path>
              </a:pathLst>
            </a:custGeom>
            <a:ln w="57150" cmpd="sng">
              <a:solidFill>
                <a:srgbClr val="FF0000"/>
              </a:solidFill>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125"/>
            </a:p>
          </p:txBody>
        </p:sp>
      </p:grpSp>
      <p:grpSp>
        <p:nvGrpSpPr>
          <p:cNvPr id="16" name="Group 15"/>
          <p:cNvGrpSpPr/>
          <p:nvPr/>
        </p:nvGrpSpPr>
        <p:grpSpPr>
          <a:xfrm>
            <a:off x="1217697" y="1046959"/>
            <a:ext cx="6378546" cy="2005736"/>
            <a:chOff x="1948315" y="2202661"/>
            <a:chExt cx="10205673" cy="3209176"/>
          </a:xfrm>
        </p:grpSpPr>
        <p:sp>
          <p:nvSpPr>
            <p:cNvPr id="11" name="TextBox 10"/>
            <p:cNvSpPr txBox="1"/>
            <p:nvPr/>
          </p:nvSpPr>
          <p:spPr>
            <a:xfrm>
              <a:off x="6177620" y="2202661"/>
              <a:ext cx="2475549" cy="424731"/>
            </a:xfrm>
            <a:prstGeom prst="rect">
              <a:avLst/>
            </a:prstGeom>
            <a:noFill/>
          </p:spPr>
          <p:txBody>
            <a:bodyPr wrap="none" rtlCol="0">
              <a:spAutoFit/>
            </a:bodyPr>
            <a:lstStyle/>
            <a:p>
              <a:r>
                <a:rPr lang="en-US" sz="1125" dirty="0"/>
                <a:t>Cost = 1+4+4+2 = 11</a:t>
              </a:r>
            </a:p>
          </p:txBody>
        </p:sp>
        <p:sp>
          <p:nvSpPr>
            <p:cNvPr id="14" name="Freeform 13"/>
            <p:cNvSpPr/>
            <p:nvPr/>
          </p:nvSpPr>
          <p:spPr>
            <a:xfrm>
              <a:off x="1948315" y="2783553"/>
              <a:ext cx="10205673" cy="2628284"/>
            </a:xfrm>
            <a:custGeom>
              <a:avLst/>
              <a:gdLst>
                <a:gd name="connsiteX0" fmla="*/ 0 w 10205673"/>
                <a:gd name="connsiteY0" fmla="*/ 261507 h 2628284"/>
                <a:gd name="connsiteX1" fmla="*/ 9005543 w 10205673"/>
                <a:gd name="connsiteY1" fmla="*/ 218213 h 2628284"/>
                <a:gd name="connsiteX2" fmla="*/ 9857029 w 10205673"/>
                <a:gd name="connsiteY2" fmla="*/ 2628284 h 2628284"/>
              </a:gdLst>
              <a:ahLst/>
              <a:cxnLst>
                <a:cxn ang="0">
                  <a:pos x="connsiteX0" y="connsiteY0"/>
                </a:cxn>
                <a:cxn ang="0">
                  <a:pos x="connsiteX1" y="connsiteY1"/>
                </a:cxn>
                <a:cxn ang="0">
                  <a:pos x="connsiteX2" y="connsiteY2"/>
                </a:cxn>
              </a:cxnLst>
              <a:rect l="l" t="t" r="r" b="b"/>
              <a:pathLst>
                <a:path w="10205673" h="2628284">
                  <a:moveTo>
                    <a:pt x="0" y="261507"/>
                  </a:moveTo>
                  <a:cubicBezTo>
                    <a:pt x="3681352" y="42628"/>
                    <a:pt x="7362705" y="-176250"/>
                    <a:pt x="9005543" y="218213"/>
                  </a:cubicBezTo>
                  <a:cubicBezTo>
                    <a:pt x="10648381" y="612676"/>
                    <a:pt x="10252705" y="1620480"/>
                    <a:pt x="9857029" y="2628284"/>
                  </a:cubicBezTo>
                </a:path>
              </a:pathLst>
            </a:custGeom>
            <a:ln w="57150" cmpd="sng">
              <a:solidFill>
                <a:srgbClr val="FF0000"/>
              </a:solidFill>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125"/>
            </a:p>
          </p:txBody>
        </p:sp>
      </p:grpSp>
      <p:grpSp>
        <p:nvGrpSpPr>
          <p:cNvPr id="2" name="Group 1"/>
          <p:cNvGrpSpPr/>
          <p:nvPr/>
        </p:nvGrpSpPr>
        <p:grpSpPr>
          <a:xfrm>
            <a:off x="1046436" y="1744507"/>
            <a:ext cx="6329091" cy="1593669"/>
            <a:chOff x="1860330" y="3101346"/>
            <a:chExt cx="11251717" cy="2833189"/>
          </a:xfrm>
        </p:grpSpPr>
        <p:sp>
          <p:nvSpPr>
            <p:cNvPr id="43" name="TextBox 42"/>
            <p:cNvSpPr txBox="1"/>
            <p:nvPr/>
          </p:nvSpPr>
          <p:spPr>
            <a:xfrm>
              <a:off x="1860330" y="3101346"/>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A</a:t>
              </a:r>
            </a:p>
          </p:txBody>
        </p:sp>
        <p:sp>
          <p:nvSpPr>
            <p:cNvPr id="47" name="TextBox 46"/>
            <p:cNvSpPr txBox="1"/>
            <p:nvPr/>
          </p:nvSpPr>
          <p:spPr>
            <a:xfrm>
              <a:off x="5215501" y="3162078"/>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B</a:t>
              </a:r>
            </a:p>
          </p:txBody>
        </p:sp>
        <p:sp>
          <p:nvSpPr>
            <p:cNvPr id="49" name="TextBox 48"/>
            <p:cNvSpPr txBox="1"/>
            <p:nvPr/>
          </p:nvSpPr>
          <p:spPr>
            <a:xfrm>
              <a:off x="8475898" y="3222813"/>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C</a:t>
              </a:r>
            </a:p>
          </p:txBody>
        </p:sp>
        <p:sp>
          <p:nvSpPr>
            <p:cNvPr id="50" name="TextBox 49"/>
            <p:cNvSpPr txBox="1"/>
            <p:nvPr/>
          </p:nvSpPr>
          <p:spPr>
            <a:xfrm>
              <a:off x="11641517" y="3226678"/>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D</a:t>
              </a:r>
            </a:p>
          </p:txBody>
        </p:sp>
        <p:sp>
          <p:nvSpPr>
            <p:cNvPr id="51" name="TextBox 50"/>
            <p:cNvSpPr txBox="1"/>
            <p:nvPr/>
          </p:nvSpPr>
          <p:spPr>
            <a:xfrm>
              <a:off x="2964918" y="5144011"/>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E</a:t>
              </a:r>
            </a:p>
          </p:txBody>
        </p:sp>
        <p:sp>
          <p:nvSpPr>
            <p:cNvPr id="52" name="TextBox 51"/>
            <p:cNvSpPr txBox="1"/>
            <p:nvPr/>
          </p:nvSpPr>
          <p:spPr>
            <a:xfrm>
              <a:off x="6465533" y="4726462"/>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F</a:t>
              </a:r>
            </a:p>
          </p:txBody>
        </p:sp>
        <p:sp>
          <p:nvSpPr>
            <p:cNvPr id="53" name="TextBox 52"/>
            <p:cNvSpPr txBox="1"/>
            <p:nvPr/>
          </p:nvSpPr>
          <p:spPr>
            <a:xfrm>
              <a:off x="9480340" y="4482973"/>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G</a:t>
              </a:r>
            </a:p>
          </p:txBody>
        </p:sp>
        <p:sp>
          <p:nvSpPr>
            <p:cNvPr id="54" name="TextBox 53"/>
            <p:cNvSpPr txBox="1"/>
            <p:nvPr/>
          </p:nvSpPr>
          <p:spPr>
            <a:xfrm>
              <a:off x="11753347" y="5233986"/>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H</a:t>
              </a:r>
            </a:p>
          </p:txBody>
        </p:sp>
      </p:grpSp>
      <p:grpSp>
        <p:nvGrpSpPr>
          <p:cNvPr id="46" name="Group 45">
            <a:extLst>
              <a:ext uri="{FF2B5EF4-FFF2-40B4-BE49-F238E27FC236}">
                <a16:creationId xmlns:a16="http://schemas.microsoft.com/office/drawing/2014/main" id="{60EB33DF-E644-A542-94A8-C7354D569465}"/>
              </a:ext>
            </a:extLst>
          </p:cNvPr>
          <p:cNvGrpSpPr/>
          <p:nvPr/>
        </p:nvGrpSpPr>
        <p:grpSpPr>
          <a:xfrm>
            <a:off x="1741582" y="1654638"/>
            <a:ext cx="5432605" cy="1679112"/>
            <a:chOff x="1741582" y="1646382"/>
            <a:chExt cx="5432605" cy="1679112"/>
          </a:xfrm>
        </p:grpSpPr>
        <p:sp>
          <p:nvSpPr>
            <p:cNvPr id="55" name="Text Box 50">
              <a:extLst>
                <a:ext uri="{FF2B5EF4-FFF2-40B4-BE49-F238E27FC236}">
                  <a16:creationId xmlns:a16="http://schemas.microsoft.com/office/drawing/2014/main" id="{0676AF0A-629F-4649-8016-05E7C87ED03C}"/>
                </a:ext>
              </a:extLst>
            </p:cNvPr>
            <p:cNvSpPr txBox="1">
              <a:spLocks noChangeArrowheads="1"/>
            </p:cNvSpPr>
            <p:nvPr/>
          </p:nvSpPr>
          <p:spPr bwMode="auto">
            <a:xfrm>
              <a:off x="2170781" y="1646382"/>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1</a:t>
              </a:r>
            </a:p>
          </p:txBody>
        </p:sp>
        <p:sp>
          <p:nvSpPr>
            <p:cNvPr id="56" name="Text Box 51">
              <a:extLst>
                <a:ext uri="{FF2B5EF4-FFF2-40B4-BE49-F238E27FC236}">
                  <a16:creationId xmlns:a16="http://schemas.microsoft.com/office/drawing/2014/main" id="{4F20583C-D227-6647-9CAA-8B6260731D55}"/>
                </a:ext>
              </a:extLst>
            </p:cNvPr>
            <p:cNvSpPr txBox="1">
              <a:spLocks noChangeArrowheads="1"/>
            </p:cNvSpPr>
            <p:nvPr/>
          </p:nvSpPr>
          <p:spPr bwMode="auto">
            <a:xfrm>
              <a:off x="4095775" y="1676584"/>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4</a:t>
              </a:r>
            </a:p>
          </p:txBody>
        </p:sp>
        <p:sp>
          <p:nvSpPr>
            <p:cNvPr id="58" name="Text Box 52">
              <a:extLst>
                <a:ext uri="{FF2B5EF4-FFF2-40B4-BE49-F238E27FC236}">
                  <a16:creationId xmlns:a16="http://schemas.microsoft.com/office/drawing/2014/main" id="{57B84D5C-E45E-AC42-B58E-BACFF45BA74C}"/>
                </a:ext>
              </a:extLst>
            </p:cNvPr>
            <p:cNvSpPr txBox="1">
              <a:spLocks noChangeArrowheads="1"/>
            </p:cNvSpPr>
            <p:nvPr/>
          </p:nvSpPr>
          <p:spPr bwMode="auto">
            <a:xfrm>
              <a:off x="5893937" y="1710237"/>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4</a:t>
              </a:r>
            </a:p>
          </p:txBody>
        </p:sp>
        <p:sp>
          <p:nvSpPr>
            <p:cNvPr id="59" name="Text Box 53">
              <a:extLst>
                <a:ext uri="{FF2B5EF4-FFF2-40B4-BE49-F238E27FC236}">
                  <a16:creationId xmlns:a16="http://schemas.microsoft.com/office/drawing/2014/main" id="{4FA8FC2B-36E8-2148-ACA2-322F851AA550}"/>
                </a:ext>
              </a:extLst>
            </p:cNvPr>
            <p:cNvSpPr txBox="1">
              <a:spLocks noChangeArrowheads="1"/>
            </p:cNvSpPr>
            <p:nvPr/>
          </p:nvSpPr>
          <p:spPr bwMode="auto">
            <a:xfrm>
              <a:off x="6861281" y="2424471"/>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2</a:t>
              </a:r>
            </a:p>
          </p:txBody>
        </p:sp>
        <p:sp>
          <p:nvSpPr>
            <p:cNvPr id="60" name="Text Box 54">
              <a:extLst>
                <a:ext uri="{FF2B5EF4-FFF2-40B4-BE49-F238E27FC236}">
                  <a16:creationId xmlns:a16="http://schemas.microsoft.com/office/drawing/2014/main" id="{B06B28F3-A76A-EC44-B2CA-074F396AC122}"/>
                </a:ext>
              </a:extLst>
            </p:cNvPr>
            <p:cNvSpPr txBox="1">
              <a:spLocks noChangeArrowheads="1"/>
            </p:cNvSpPr>
            <p:nvPr/>
          </p:nvSpPr>
          <p:spPr bwMode="auto">
            <a:xfrm>
              <a:off x="4385837" y="2956162"/>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9</a:t>
              </a:r>
            </a:p>
          </p:txBody>
        </p:sp>
        <p:sp>
          <p:nvSpPr>
            <p:cNvPr id="64" name="Text Box 55">
              <a:extLst>
                <a:ext uri="{FF2B5EF4-FFF2-40B4-BE49-F238E27FC236}">
                  <a16:creationId xmlns:a16="http://schemas.microsoft.com/office/drawing/2014/main" id="{5D73CAF3-AD5F-8340-8D6C-B3807B073ED4}"/>
                </a:ext>
              </a:extLst>
            </p:cNvPr>
            <p:cNvSpPr txBox="1">
              <a:spLocks noChangeArrowheads="1"/>
            </p:cNvSpPr>
            <p:nvPr/>
          </p:nvSpPr>
          <p:spPr bwMode="auto">
            <a:xfrm>
              <a:off x="1741582" y="2282717"/>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4</a:t>
              </a:r>
            </a:p>
          </p:txBody>
        </p:sp>
        <p:sp>
          <p:nvSpPr>
            <p:cNvPr id="66" name="Text Box 56">
              <a:extLst>
                <a:ext uri="{FF2B5EF4-FFF2-40B4-BE49-F238E27FC236}">
                  <a16:creationId xmlns:a16="http://schemas.microsoft.com/office/drawing/2014/main" id="{AEDB319F-5B6F-B943-864E-8DB0B6D3A664}"/>
                </a:ext>
              </a:extLst>
            </p:cNvPr>
            <p:cNvSpPr txBox="1">
              <a:spLocks noChangeArrowheads="1"/>
            </p:cNvSpPr>
            <p:nvPr/>
          </p:nvSpPr>
          <p:spPr bwMode="auto">
            <a:xfrm>
              <a:off x="3661513" y="2208774"/>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1</a:t>
              </a:r>
            </a:p>
          </p:txBody>
        </p:sp>
        <p:sp>
          <p:nvSpPr>
            <p:cNvPr id="68" name="Text Box 57">
              <a:extLst>
                <a:ext uri="{FF2B5EF4-FFF2-40B4-BE49-F238E27FC236}">
                  <a16:creationId xmlns:a16="http://schemas.microsoft.com/office/drawing/2014/main" id="{B50A7FA8-0194-2B46-A2B9-A5DA67AECBAC}"/>
                </a:ext>
              </a:extLst>
            </p:cNvPr>
            <p:cNvSpPr txBox="1">
              <a:spLocks noChangeArrowheads="1"/>
            </p:cNvSpPr>
            <p:nvPr/>
          </p:nvSpPr>
          <p:spPr bwMode="auto">
            <a:xfrm>
              <a:off x="5350738" y="2136599"/>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1</a:t>
              </a:r>
            </a:p>
          </p:txBody>
        </p:sp>
        <p:sp>
          <p:nvSpPr>
            <p:cNvPr id="70" name="Text Box 58">
              <a:extLst>
                <a:ext uri="{FF2B5EF4-FFF2-40B4-BE49-F238E27FC236}">
                  <a16:creationId xmlns:a16="http://schemas.microsoft.com/office/drawing/2014/main" id="{C714CE84-FCA5-F542-9CEB-E20E7D209D42}"/>
                </a:ext>
              </a:extLst>
            </p:cNvPr>
            <p:cNvSpPr txBox="1">
              <a:spLocks noChangeArrowheads="1"/>
            </p:cNvSpPr>
            <p:nvPr/>
          </p:nvSpPr>
          <p:spPr bwMode="auto">
            <a:xfrm>
              <a:off x="4967220" y="2681934"/>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5</a:t>
              </a:r>
            </a:p>
          </p:txBody>
        </p:sp>
        <p:sp>
          <p:nvSpPr>
            <p:cNvPr id="73" name="Text Box 59">
              <a:extLst>
                <a:ext uri="{FF2B5EF4-FFF2-40B4-BE49-F238E27FC236}">
                  <a16:creationId xmlns:a16="http://schemas.microsoft.com/office/drawing/2014/main" id="{B5B0F1E0-952D-3B47-B7DB-ED21745ABB0A}"/>
                </a:ext>
              </a:extLst>
            </p:cNvPr>
            <p:cNvSpPr txBox="1">
              <a:spLocks noChangeArrowheads="1"/>
            </p:cNvSpPr>
            <p:nvPr/>
          </p:nvSpPr>
          <p:spPr bwMode="auto">
            <a:xfrm>
              <a:off x="6313647" y="2583060"/>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1</a:t>
              </a:r>
            </a:p>
          </p:txBody>
        </p:sp>
        <p:sp>
          <p:nvSpPr>
            <p:cNvPr id="78" name="Text Box 55">
              <a:extLst>
                <a:ext uri="{FF2B5EF4-FFF2-40B4-BE49-F238E27FC236}">
                  <a16:creationId xmlns:a16="http://schemas.microsoft.com/office/drawing/2014/main" id="{CC1D5F95-1412-C849-9194-010B590C69EC}"/>
                </a:ext>
              </a:extLst>
            </p:cNvPr>
            <p:cNvSpPr txBox="1">
              <a:spLocks noChangeArrowheads="1"/>
            </p:cNvSpPr>
            <p:nvPr/>
          </p:nvSpPr>
          <p:spPr bwMode="auto">
            <a:xfrm>
              <a:off x="2692107" y="2408935"/>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5</a:t>
              </a:r>
            </a:p>
          </p:txBody>
        </p:sp>
        <p:sp>
          <p:nvSpPr>
            <p:cNvPr id="79" name="Text Box 55">
              <a:extLst>
                <a:ext uri="{FF2B5EF4-FFF2-40B4-BE49-F238E27FC236}">
                  <a16:creationId xmlns:a16="http://schemas.microsoft.com/office/drawing/2014/main" id="{41731D7E-5122-2B40-9D28-9C27C72BC49A}"/>
                </a:ext>
              </a:extLst>
            </p:cNvPr>
            <p:cNvSpPr txBox="1">
              <a:spLocks noChangeArrowheads="1"/>
            </p:cNvSpPr>
            <p:nvPr/>
          </p:nvSpPr>
          <p:spPr bwMode="auto">
            <a:xfrm>
              <a:off x="4393209" y="2161518"/>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2</a:t>
              </a:r>
            </a:p>
          </p:txBody>
        </p:sp>
      </p:grpSp>
    </p:spTree>
    <p:extLst>
      <p:ext uri="{BB962C8B-B14F-4D97-AF65-F5344CB8AC3E}">
        <p14:creationId xmlns:p14="http://schemas.microsoft.com/office/powerpoint/2010/main" val="176486986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3"/>
                                        </p:tgtEl>
                                        <p:attrNameLst>
                                          <p:attrName>style.visibility</p:attrName>
                                        </p:attrNameLst>
                                      </p:cBhvr>
                                      <p:to>
                                        <p:strVal val="hidden"/>
                                      </p:to>
                                    </p:set>
                                  </p:childTnLst>
                                </p:cTn>
                              </p:par>
                              <p:par>
                                <p:cTn id="13" presetID="1" presetClass="exit" presetSubtype="0" fill="hold" nodeType="withEffect">
                                  <p:stCondLst>
                                    <p:cond delay="0"/>
                                  </p:stCondLst>
                                  <p:childTnLst>
                                    <p:set>
                                      <p:cBhvr>
                                        <p:cTn id="14" dur="1" fill="hold">
                                          <p:stCondLst>
                                            <p:cond delay="0"/>
                                          </p:stCondLst>
                                        </p:cTn>
                                        <p:tgtEl>
                                          <p:spTgt spid="5"/>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Group 51">
            <a:extLst>
              <a:ext uri="{FF2B5EF4-FFF2-40B4-BE49-F238E27FC236}">
                <a16:creationId xmlns:a16="http://schemas.microsoft.com/office/drawing/2014/main" id="{44C29BE8-1729-C548-BE41-408D987E6578}"/>
              </a:ext>
            </a:extLst>
          </p:cNvPr>
          <p:cNvGrpSpPr/>
          <p:nvPr/>
        </p:nvGrpSpPr>
        <p:grpSpPr>
          <a:xfrm>
            <a:off x="1428791" y="1988344"/>
            <a:ext cx="5506370" cy="1269206"/>
            <a:chOff x="1428791" y="1975540"/>
            <a:chExt cx="5506370" cy="1269206"/>
          </a:xfrm>
        </p:grpSpPr>
        <p:sp>
          <p:nvSpPr>
            <p:cNvPr id="53" name="Line 43">
              <a:extLst>
                <a:ext uri="{FF2B5EF4-FFF2-40B4-BE49-F238E27FC236}">
                  <a16:creationId xmlns:a16="http://schemas.microsoft.com/office/drawing/2014/main" id="{96042D5F-AF20-6547-AF5D-369572617DE9}"/>
                </a:ext>
              </a:extLst>
            </p:cNvPr>
            <p:cNvSpPr>
              <a:spLocks noChangeShapeType="1"/>
            </p:cNvSpPr>
            <p:nvPr/>
          </p:nvSpPr>
          <p:spPr bwMode="auto">
            <a:xfrm>
              <a:off x="1753560" y="1975540"/>
              <a:ext cx="1219200" cy="0"/>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54" name="Line 44">
              <a:extLst>
                <a:ext uri="{FF2B5EF4-FFF2-40B4-BE49-F238E27FC236}">
                  <a16:creationId xmlns:a16="http://schemas.microsoft.com/office/drawing/2014/main" id="{DFE57526-A801-6740-9C97-49A247EB81B0}"/>
                </a:ext>
              </a:extLst>
            </p:cNvPr>
            <p:cNvSpPr>
              <a:spLocks noChangeShapeType="1"/>
            </p:cNvSpPr>
            <p:nvPr/>
          </p:nvSpPr>
          <p:spPr bwMode="auto">
            <a:xfrm>
              <a:off x="1428791" y="2105644"/>
              <a:ext cx="581195" cy="836684"/>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55" name="Line 46">
              <a:extLst>
                <a:ext uri="{FF2B5EF4-FFF2-40B4-BE49-F238E27FC236}">
                  <a16:creationId xmlns:a16="http://schemas.microsoft.com/office/drawing/2014/main" id="{BCF5C914-6F6E-4F4F-B4F6-9FF92E1B175B}"/>
                </a:ext>
              </a:extLst>
            </p:cNvPr>
            <p:cNvSpPr>
              <a:spLocks noChangeShapeType="1"/>
            </p:cNvSpPr>
            <p:nvPr/>
          </p:nvSpPr>
          <p:spPr bwMode="auto">
            <a:xfrm flipH="1">
              <a:off x="2271086" y="3244746"/>
              <a:ext cx="4664075" cy="0"/>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56" name="Line 47">
              <a:extLst>
                <a:ext uri="{FF2B5EF4-FFF2-40B4-BE49-F238E27FC236}">
                  <a16:creationId xmlns:a16="http://schemas.microsoft.com/office/drawing/2014/main" id="{0CBB58EC-0A81-AE46-8DD9-2703949F27D9}"/>
                </a:ext>
              </a:extLst>
            </p:cNvPr>
            <p:cNvSpPr>
              <a:spLocks noChangeShapeType="1"/>
            </p:cNvSpPr>
            <p:nvPr/>
          </p:nvSpPr>
          <p:spPr bwMode="auto">
            <a:xfrm flipH="1" flipV="1">
              <a:off x="4176086" y="2881607"/>
              <a:ext cx="2454275" cy="241696"/>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57" name="Line 48">
              <a:extLst>
                <a:ext uri="{FF2B5EF4-FFF2-40B4-BE49-F238E27FC236}">
                  <a16:creationId xmlns:a16="http://schemas.microsoft.com/office/drawing/2014/main" id="{044EE1B6-0C22-6D49-85B4-DB0839EF78FE}"/>
                </a:ext>
              </a:extLst>
            </p:cNvPr>
            <p:cNvSpPr>
              <a:spLocks noChangeShapeType="1"/>
            </p:cNvSpPr>
            <p:nvPr/>
          </p:nvSpPr>
          <p:spPr bwMode="auto">
            <a:xfrm flipH="1" flipV="1">
              <a:off x="6096960" y="2761353"/>
              <a:ext cx="685800" cy="241697"/>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58" name="Line 49">
              <a:extLst>
                <a:ext uri="{FF2B5EF4-FFF2-40B4-BE49-F238E27FC236}">
                  <a16:creationId xmlns:a16="http://schemas.microsoft.com/office/drawing/2014/main" id="{90F8F1B6-1E98-E54E-8904-FF6519E965DE}"/>
                </a:ext>
              </a:extLst>
            </p:cNvPr>
            <p:cNvSpPr>
              <a:spLocks noChangeShapeType="1"/>
            </p:cNvSpPr>
            <p:nvPr/>
          </p:nvSpPr>
          <p:spPr bwMode="auto">
            <a:xfrm flipV="1">
              <a:off x="6935160" y="2217238"/>
              <a:ext cx="0" cy="725090"/>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59" name="Line 60">
              <a:extLst>
                <a:ext uri="{FF2B5EF4-FFF2-40B4-BE49-F238E27FC236}">
                  <a16:creationId xmlns:a16="http://schemas.microsoft.com/office/drawing/2014/main" id="{B1DDD1AD-31F7-2749-839D-5B5D6D6D843E}"/>
                </a:ext>
              </a:extLst>
            </p:cNvPr>
            <p:cNvSpPr>
              <a:spLocks noChangeShapeType="1"/>
            </p:cNvSpPr>
            <p:nvPr/>
          </p:nvSpPr>
          <p:spPr bwMode="auto">
            <a:xfrm>
              <a:off x="3674435" y="1975540"/>
              <a:ext cx="1111250" cy="0"/>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81" name="Line 61">
              <a:extLst>
                <a:ext uri="{FF2B5EF4-FFF2-40B4-BE49-F238E27FC236}">
                  <a16:creationId xmlns:a16="http://schemas.microsoft.com/office/drawing/2014/main" id="{AC779B49-C39F-094A-8017-B642058BF856}"/>
                </a:ext>
              </a:extLst>
            </p:cNvPr>
            <p:cNvSpPr>
              <a:spLocks noChangeShapeType="1"/>
            </p:cNvSpPr>
            <p:nvPr/>
          </p:nvSpPr>
          <p:spPr bwMode="auto">
            <a:xfrm>
              <a:off x="5487360" y="2007687"/>
              <a:ext cx="1066800" cy="0"/>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82" name="Line 62">
              <a:extLst>
                <a:ext uri="{FF2B5EF4-FFF2-40B4-BE49-F238E27FC236}">
                  <a16:creationId xmlns:a16="http://schemas.microsoft.com/office/drawing/2014/main" id="{5B39D222-A24D-5845-9341-AC22D7F1E0D2}"/>
                </a:ext>
              </a:extLst>
            </p:cNvPr>
            <p:cNvSpPr>
              <a:spLocks noChangeShapeType="1"/>
            </p:cNvSpPr>
            <p:nvPr/>
          </p:nvSpPr>
          <p:spPr bwMode="auto">
            <a:xfrm>
              <a:off x="3444827" y="2136599"/>
              <a:ext cx="502659" cy="536648"/>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83" name="Line 48">
              <a:extLst>
                <a:ext uri="{FF2B5EF4-FFF2-40B4-BE49-F238E27FC236}">
                  <a16:creationId xmlns:a16="http://schemas.microsoft.com/office/drawing/2014/main" id="{1D25A9AC-4907-0D4A-A68F-95134565E929}"/>
                </a:ext>
              </a:extLst>
            </p:cNvPr>
            <p:cNvSpPr>
              <a:spLocks noChangeShapeType="1"/>
            </p:cNvSpPr>
            <p:nvPr/>
          </p:nvSpPr>
          <p:spPr bwMode="auto">
            <a:xfrm flipH="1" flipV="1">
              <a:off x="5223836" y="2217238"/>
              <a:ext cx="358775" cy="302419"/>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84" name="Line 48">
              <a:extLst>
                <a:ext uri="{FF2B5EF4-FFF2-40B4-BE49-F238E27FC236}">
                  <a16:creationId xmlns:a16="http://schemas.microsoft.com/office/drawing/2014/main" id="{37739194-F48F-564B-B88C-6B6D8572DE7F}"/>
                </a:ext>
              </a:extLst>
            </p:cNvPr>
            <p:cNvSpPr>
              <a:spLocks noChangeShapeType="1"/>
            </p:cNvSpPr>
            <p:nvPr/>
          </p:nvSpPr>
          <p:spPr bwMode="auto">
            <a:xfrm flipV="1">
              <a:off x="4287210" y="2194616"/>
              <a:ext cx="696912" cy="478631"/>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85" name="Line 48">
              <a:extLst>
                <a:ext uri="{FF2B5EF4-FFF2-40B4-BE49-F238E27FC236}">
                  <a16:creationId xmlns:a16="http://schemas.microsoft.com/office/drawing/2014/main" id="{B17FF919-2036-A640-95C1-BDE5C5D17CFC}"/>
                </a:ext>
              </a:extLst>
            </p:cNvPr>
            <p:cNvSpPr>
              <a:spLocks noChangeShapeType="1"/>
            </p:cNvSpPr>
            <p:nvPr/>
          </p:nvSpPr>
          <p:spPr bwMode="auto">
            <a:xfrm flipV="1">
              <a:off x="2307597" y="2136599"/>
              <a:ext cx="941273" cy="775964"/>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grpSp>
      <p:sp>
        <p:nvSpPr>
          <p:cNvPr id="57346" name="Rectangle 2"/>
          <p:cNvSpPr>
            <a:spLocks noGrp="1" noChangeArrowheads="1"/>
          </p:cNvSpPr>
          <p:nvPr>
            <p:ph type="title"/>
          </p:nvPr>
        </p:nvSpPr>
        <p:spPr>
          <a:xfrm>
            <a:off x="0" y="171450"/>
            <a:ext cx="9144000" cy="914400"/>
          </a:xfrm>
        </p:spPr>
        <p:txBody>
          <a:bodyPr/>
          <a:lstStyle/>
          <a:p>
            <a:pPr>
              <a:defRPr/>
            </a:pPr>
            <a:r>
              <a:rPr lang="en-US" dirty="0"/>
              <a:t>Find lowest cost path to H</a:t>
            </a:r>
            <a:endParaRPr lang="en-US" baseline="-25000" dirty="0"/>
          </a:p>
        </p:txBody>
      </p:sp>
      <p:grpSp>
        <p:nvGrpSpPr>
          <p:cNvPr id="3" name="Group 2">
            <a:extLst>
              <a:ext uri="{FF2B5EF4-FFF2-40B4-BE49-F238E27FC236}">
                <a16:creationId xmlns:a16="http://schemas.microsoft.com/office/drawing/2014/main" id="{10BAEB7D-4E16-AA48-8A34-E41E36A7B4FA}"/>
              </a:ext>
            </a:extLst>
          </p:cNvPr>
          <p:cNvGrpSpPr/>
          <p:nvPr/>
        </p:nvGrpSpPr>
        <p:grpSpPr>
          <a:xfrm>
            <a:off x="1741582" y="1646382"/>
            <a:ext cx="5432605" cy="1679112"/>
            <a:chOff x="1741582" y="1646382"/>
            <a:chExt cx="5432605" cy="1679112"/>
          </a:xfrm>
        </p:grpSpPr>
        <p:sp>
          <p:nvSpPr>
            <p:cNvPr id="44" name="Text Box 50"/>
            <p:cNvSpPr txBox="1">
              <a:spLocks noChangeArrowheads="1"/>
            </p:cNvSpPr>
            <p:nvPr/>
          </p:nvSpPr>
          <p:spPr bwMode="auto">
            <a:xfrm>
              <a:off x="2170781" y="1646382"/>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1</a:t>
              </a:r>
            </a:p>
          </p:txBody>
        </p:sp>
        <p:sp>
          <p:nvSpPr>
            <p:cNvPr id="45" name="Text Box 51"/>
            <p:cNvSpPr txBox="1">
              <a:spLocks noChangeArrowheads="1"/>
            </p:cNvSpPr>
            <p:nvPr/>
          </p:nvSpPr>
          <p:spPr bwMode="auto">
            <a:xfrm>
              <a:off x="4095775" y="1676584"/>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4</a:t>
              </a:r>
            </a:p>
          </p:txBody>
        </p:sp>
        <p:sp>
          <p:nvSpPr>
            <p:cNvPr id="48" name="Text Box 52"/>
            <p:cNvSpPr txBox="1">
              <a:spLocks noChangeArrowheads="1"/>
            </p:cNvSpPr>
            <p:nvPr/>
          </p:nvSpPr>
          <p:spPr bwMode="auto">
            <a:xfrm>
              <a:off x="5893937" y="1710237"/>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4</a:t>
              </a:r>
            </a:p>
          </p:txBody>
        </p:sp>
        <p:sp>
          <p:nvSpPr>
            <p:cNvPr id="65" name="Text Box 53"/>
            <p:cNvSpPr txBox="1">
              <a:spLocks noChangeArrowheads="1"/>
            </p:cNvSpPr>
            <p:nvPr/>
          </p:nvSpPr>
          <p:spPr bwMode="auto">
            <a:xfrm>
              <a:off x="6861281" y="2424471"/>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2</a:t>
              </a:r>
            </a:p>
          </p:txBody>
        </p:sp>
        <p:sp>
          <p:nvSpPr>
            <p:cNvPr id="67" name="Text Box 54"/>
            <p:cNvSpPr txBox="1">
              <a:spLocks noChangeArrowheads="1"/>
            </p:cNvSpPr>
            <p:nvPr/>
          </p:nvSpPr>
          <p:spPr bwMode="auto">
            <a:xfrm>
              <a:off x="4385837" y="2956162"/>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9</a:t>
              </a:r>
            </a:p>
          </p:txBody>
        </p:sp>
        <p:sp>
          <p:nvSpPr>
            <p:cNvPr id="69" name="Text Box 55"/>
            <p:cNvSpPr txBox="1">
              <a:spLocks noChangeArrowheads="1"/>
            </p:cNvSpPr>
            <p:nvPr/>
          </p:nvSpPr>
          <p:spPr bwMode="auto">
            <a:xfrm>
              <a:off x="1741582" y="2282717"/>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4</a:t>
              </a:r>
            </a:p>
          </p:txBody>
        </p:sp>
        <p:sp>
          <p:nvSpPr>
            <p:cNvPr id="71" name="Text Box 56"/>
            <p:cNvSpPr txBox="1">
              <a:spLocks noChangeArrowheads="1"/>
            </p:cNvSpPr>
            <p:nvPr/>
          </p:nvSpPr>
          <p:spPr bwMode="auto">
            <a:xfrm>
              <a:off x="3661513" y="2208774"/>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1</a:t>
              </a:r>
            </a:p>
          </p:txBody>
        </p:sp>
        <p:sp>
          <p:nvSpPr>
            <p:cNvPr id="72" name="Text Box 57"/>
            <p:cNvSpPr txBox="1">
              <a:spLocks noChangeArrowheads="1"/>
            </p:cNvSpPr>
            <p:nvPr/>
          </p:nvSpPr>
          <p:spPr bwMode="auto">
            <a:xfrm>
              <a:off x="5350738" y="2136599"/>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1</a:t>
              </a:r>
            </a:p>
          </p:txBody>
        </p:sp>
        <p:sp>
          <p:nvSpPr>
            <p:cNvPr id="74" name="Text Box 58"/>
            <p:cNvSpPr txBox="1">
              <a:spLocks noChangeArrowheads="1"/>
            </p:cNvSpPr>
            <p:nvPr/>
          </p:nvSpPr>
          <p:spPr bwMode="auto">
            <a:xfrm>
              <a:off x="4967220" y="2681934"/>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5</a:t>
              </a:r>
            </a:p>
          </p:txBody>
        </p:sp>
        <p:sp>
          <p:nvSpPr>
            <p:cNvPr id="75" name="Text Box 59"/>
            <p:cNvSpPr txBox="1">
              <a:spLocks noChangeArrowheads="1"/>
            </p:cNvSpPr>
            <p:nvPr/>
          </p:nvSpPr>
          <p:spPr bwMode="auto">
            <a:xfrm>
              <a:off x="6313647" y="2583060"/>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1</a:t>
              </a:r>
            </a:p>
          </p:txBody>
        </p:sp>
        <p:sp>
          <p:nvSpPr>
            <p:cNvPr id="76" name="Text Box 55"/>
            <p:cNvSpPr txBox="1">
              <a:spLocks noChangeArrowheads="1"/>
            </p:cNvSpPr>
            <p:nvPr/>
          </p:nvSpPr>
          <p:spPr bwMode="auto">
            <a:xfrm>
              <a:off x="2692107" y="2408935"/>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5</a:t>
              </a:r>
            </a:p>
          </p:txBody>
        </p:sp>
        <p:sp>
          <p:nvSpPr>
            <p:cNvPr id="77" name="Text Box 55"/>
            <p:cNvSpPr txBox="1">
              <a:spLocks noChangeArrowheads="1"/>
            </p:cNvSpPr>
            <p:nvPr/>
          </p:nvSpPr>
          <p:spPr bwMode="auto">
            <a:xfrm>
              <a:off x="4393209" y="2161518"/>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2</a:t>
              </a:r>
            </a:p>
          </p:txBody>
        </p:sp>
      </p:grpSp>
      <p:sp>
        <p:nvSpPr>
          <p:cNvPr id="38" name="TextBox 37"/>
          <p:cNvSpPr txBox="1"/>
          <p:nvPr/>
        </p:nvSpPr>
        <p:spPr>
          <a:xfrm>
            <a:off x="2393622" y="2995537"/>
            <a:ext cx="229228" cy="303927"/>
          </a:xfrm>
          <a:prstGeom prst="rect">
            <a:avLst/>
          </a:prstGeom>
          <a:noFill/>
        </p:spPr>
        <p:txBody>
          <a:bodyPr wrap="none" lIns="57149" tIns="28574" rIns="57149" bIns="28574" rtlCol="0">
            <a:spAutoFit/>
          </a:bodyPr>
          <a:lstStyle/>
          <a:p>
            <a:r>
              <a:rPr lang="en-US" sz="1600" dirty="0">
                <a:solidFill>
                  <a:srgbClr val="FF0000"/>
                </a:solidFill>
              </a:rPr>
              <a:t>9</a:t>
            </a:r>
          </a:p>
        </p:txBody>
      </p:sp>
      <p:sp>
        <p:nvSpPr>
          <p:cNvPr id="39" name="TextBox 38"/>
          <p:cNvSpPr txBox="1"/>
          <p:nvPr/>
        </p:nvSpPr>
        <p:spPr>
          <a:xfrm>
            <a:off x="4369176" y="2657167"/>
            <a:ext cx="229228" cy="303927"/>
          </a:xfrm>
          <a:prstGeom prst="rect">
            <a:avLst/>
          </a:prstGeom>
          <a:noFill/>
        </p:spPr>
        <p:txBody>
          <a:bodyPr wrap="none" lIns="57149" tIns="28574" rIns="57149" bIns="28574" rtlCol="0">
            <a:spAutoFit/>
          </a:bodyPr>
          <a:lstStyle/>
          <a:p>
            <a:r>
              <a:rPr lang="en-US" sz="1600" dirty="0">
                <a:solidFill>
                  <a:srgbClr val="FF0000"/>
                </a:solidFill>
              </a:rPr>
              <a:t>5</a:t>
            </a:r>
          </a:p>
        </p:txBody>
      </p:sp>
      <p:sp>
        <p:nvSpPr>
          <p:cNvPr id="40" name="TextBox 39"/>
          <p:cNvSpPr txBox="1"/>
          <p:nvPr/>
        </p:nvSpPr>
        <p:spPr>
          <a:xfrm>
            <a:off x="6055108" y="2529894"/>
            <a:ext cx="229228" cy="303927"/>
          </a:xfrm>
          <a:prstGeom prst="rect">
            <a:avLst/>
          </a:prstGeom>
          <a:noFill/>
        </p:spPr>
        <p:txBody>
          <a:bodyPr wrap="none" lIns="57149" tIns="28574" rIns="57149" bIns="28574" rtlCol="0">
            <a:spAutoFit/>
          </a:bodyPr>
          <a:lstStyle/>
          <a:p>
            <a:r>
              <a:rPr lang="en-US" sz="1600" dirty="0">
                <a:solidFill>
                  <a:srgbClr val="FF0000"/>
                </a:solidFill>
              </a:rPr>
              <a:t>1</a:t>
            </a:r>
          </a:p>
        </p:txBody>
      </p:sp>
      <p:sp>
        <p:nvSpPr>
          <p:cNvPr id="41" name="TextBox 40"/>
          <p:cNvSpPr txBox="1"/>
          <p:nvPr/>
        </p:nvSpPr>
        <p:spPr>
          <a:xfrm>
            <a:off x="5504590" y="1767420"/>
            <a:ext cx="229228" cy="303927"/>
          </a:xfrm>
          <a:prstGeom prst="rect">
            <a:avLst/>
          </a:prstGeom>
          <a:noFill/>
        </p:spPr>
        <p:txBody>
          <a:bodyPr wrap="none" lIns="57149" tIns="28574" rIns="57149" bIns="28574" rtlCol="0">
            <a:spAutoFit/>
          </a:bodyPr>
          <a:lstStyle/>
          <a:p>
            <a:r>
              <a:rPr lang="en-US" sz="1600" dirty="0">
                <a:solidFill>
                  <a:srgbClr val="FF0000"/>
                </a:solidFill>
              </a:rPr>
              <a:t>6</a:t>
            </a:r>
          </a:p>
        </p:txBody>
      </p:sp>
      <p:sp>
        <p:nvSpPr>
          <p:cNvPr id="42" name="TextBox 41"/>
          <p:cNvSpPr txBox="1"/>
          <p:nvPr/>
        </p:nvSpPr>
        <p:spPr>
          <a:xfrm>
            <a:off x="5089254" y="2146876"/>
            <a:ext cx="229228" cy="303927"/>
          </a:xfrm>
          <a:prstGeom prst="rect">
            <a:avLst/>
          </a:prstGeom>
          <a:noFill/>
        </p:spPr>
        <p:txBody>
          <a:bodyPr wrap="none" lIns="57149" tIns="28574" rIns="57149" bIns="28574" rtlCol="0">
            <a:spAutoFit/>
          </a:bodyPr>
          <a:lstStyle/>
          <a:p>
            <a:r>
              <a:rPr lang="en-US" sz="1600" dirty="0">
                <a:solidFill>
                  <a:srgbClr val="FF0000"/>
                </a:solidFill>
              </a:rPr>
              <a:t>2</a:t>
            </a:r>
          </a:p>
        </p:txBody>
      </p:sp>
      <p:sp>
        <p:nvSpPr>
          <p:cNvPr id="46" name="TextBox 45"/>
          <p:cNvSpPr txBox="1"/>
          <p:nvPr/>
        </p:nvSpPr>
        <p:spPr>
          <a:xfrm>
            <a:off x="4882484" y="2148835"/>
            <a:ext cx="229228" cy="303927"/>
          </a:xfrm>
          <a:prstGeom prst="rect">
            <a:avLst/>
          </a:prstGeom>
          <a:noFill/>
        </p:spPr>
        <p:txBody>
          <a:bodyPr wrap="none" lIns="57149" tIns="28574" rIns="57149" bIns="28574" rtlCol="0">
            <a:spAutoFit/>
          </a:bodyPr>
          <a:lstStyle/>
          <a:p>
            <a:r>
              <a:rPr lang="en-US" sz="1600" dirty="0">
                <a:solidFill>
                  <a:srgbClr val="FF0000"/>
                </a:solidFill>
              </a:rPr>
              <a:t>7</a:t>
            </a:r>
          </a:p>
        </p:txBody>
      </p:sp>
      <p:sp>
        <p:nvSpPr>
          <p:cNvPr id="49" name="TextBox 48"/>
          <p:cNvSpPr txBox="1"/>
          <p:nvPr/>
        </p:nvSpPr>
        <p:spPr>
          <a:xfrm>
            <a:off x="3326574" y="2115566"/>
            <a:ext cx="229228" cy="303927"/>
          </a:xfrm>
          <a:prstGeom prst="rect">
            <a:avLst/>
          </a:prstGeom>
          <a:noFill/>
        </p:spPr>
        <p:txBody>
          <a:bodyPr wrap="none" lIns="57149" tIns="28574" rIns="57149" bIns="28574" rtlCol="0">
            <a:spAutoFit/>
          </a:bodyPr>
          <a:lstStyle/>
          <a:p>
            <a:r>
              <a:rPr lang="en-US" sz="1600" dirty="0">
                <a:solidFill>
                  <a:srgbClr val="FF0000"/>
                </a:solidFill>
              </a:rPr>
              <a:t>6</a:t>
            </a:r>
          </a:p>
        </p:txBody>
      </p:sp>
      <p:sp>
        <p:nvSpPr>
          <p:cNvPr id="50" name="TextBox 49"/>
          <p:cNvSpPr txBox="1"/>
          <p:nvPr/>
        </p:nvSpPr>
        <p:spPr>
          <a:xfrm>
            <a:off x="2957663" y="2202254"/>
            <a:ext cx="343041" cy="303927"/>
          </a:xfrm>
          <a:prstGeom prst="rect">
            <a:avLst/>
          </a:prstGeom>
          <a:noFill/>
        </p:spPr>
        <p:txBody>
          <a:bodyPr wrap="none" lIns="57149" tIns="28574" rIns="57149" bIns="28574" rtlCol="0">
            <a:spAutoFit/>
          </a:bodyPr>
          <a:lstStyle/>
          <a:p>
            <a:r>
              <a:rPr lang="en-US" sz="1600" dirty="0">
                <a:solidFill>
                  <a:srgbClr val="FF0000"/>
                </a:solidFill>
              </a:rPr>
              <a:t>14</a:t>
            </a:r>
          </a:p>
        </p:txBody>
      </p:sp>
      <p:sp>
        <p:nvSpPr>
          <p:cNvPr id="51" name="TextBox 50"/>
          <p:cNvSpPr txBox="1"/>
          <p:nvPr/>
        </p:nvSpPr>
        <p:spPr>
          <a:xfrm>
            <a:off x="1482511" y="2088847"/>
            <a:ext cx="343041" cy="303927"/>
          </a:xfrm>
          <a:prstGeom prst="rect">
            <a:avLst/>
          </a:prstGeom>
          <a:noFill/>
        </p:spPr>
        <p:txBody>
          <a:bodyPr wrap="none" lIns="57149" tIns="28574" rIns="57149" bIns="28574" rtlCol="0">
            <a:spAutoFit/>
          </a:bodyPr>
          <a:lstStyle/>
          <a:p>
            <a:r>
              <a:rPr lang="en-US" sz="1600" dirty="0">
                <a:solidFill>
                  <a:srgbClr val="FF0000"/>
                </a:solidFill>
              </a:rPr>
              <a:t>13</a:t>
            </a:r>
          </a:p>
        </p:txBody>
      </p:sp>
      <p:grpSp>
        <p:nvGrpSpPr>
          <p:cNvPr id="60" name="Group 59"/>
          <p:cNvGrpSpPr/>
          <p:nvPr/>
        </p:nvGrpSpPr>
        <p:grpSpPr>
          <a:xfrm>
            <a:off x="1046436" y="1744507"/>
            <a:ext cx="6329091" cy="1593669"/>
            <a:chOff x="1860330" y="3101346"/>
            <a:chExt cx="11251717" cy="2833189"/>
          </a:xfrm>
        </p:grpSpPr>
        <p:sp>
          <p:nvSpPr>
            <p:cNvPr id="64" name="TextBox 63"/>
            <p:cNvSpPr txBox="1"/>
            <p:nvPr/>
          </p:nvSpPr>
          <p:spPr>
            <a:xfrm>
              <a:off x="1860330" y="3101346"/>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A</a:t>
              </a:r>
            </a:p>
          </p:txBody>
        </p:sp>
        <p:sp>
          <p:nvSpPr>
            <p:cNvPr id="66" name="TextBox 65"/>
            <p:cNvSpPr txBox="1"/>
            <p:nvPr/>
          </p:nvSpPr>
          <p:spPr>
            <a:xfrm>
              <a:off x="5215501" y="3162078"/>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B</a:t>
              </a:r>
            </a:p>
          </p:txBody>
        </p:sp>
        <p:sp>
          <p:nvSpPr>
            <p:cNvPr id="68" name="TextBox 67"/>
            <p:cNvSpPr txBox="1"/>
            <p:nvPr/>
          </p:nvSpPr>
          <p:spPr>
            <a:xfrm>
              <a:off x="8475898" y="3222813"/>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C</a:t>
              </a:r>
            </a:p>
          </p:txBody>
        </p:sp>
        <p:sp>
          <p:nvSpPr>
            <p:cNvPr id="70" name="TextBox 69"/>
            <p:cNvSpPr txBox="1"/>
            <p:nvPr/>
          </p:nvSpPr>
          <p:spPr>
            <a:xfrm>
              <a:off x="11641517" y="3226678"/>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D</a:t>
              </a:r>
            </a:p>
          </p:txBody>
        </p:sp>
        <p:sp>
          <p:nvSpPr>
            <p:cNvPr id="73" name="TextBox 72"/>
            <p:cNvSpPr txBox="1"/>
            <p:nvPr/>
          </p:nvSpPr>
          <p:spPr>
            <a:xfrm>
              <a:off x="2964918" y="5144011"/>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E</a:t>
              </a:r>
            </a:p>
          </p:txBody>
        </p:sp>
        <p:sp>
          <p:nvSpPr>
            <p:cNvPr id="78" name="TextBox 77"/>
            <p:cNvSpPr txBox="1"/>
            <p:nvPr/>
          </p:nvSpPr>
          <p:spPr>
            <a:xfrm>
              <a:off x="6465533" y="4726462"/>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F</a:t>
              </a:r>
            </a:p>
          </p:txBody>
        </p:sp>
        <p:sp>
          <p:nvSpPr>
            <p:cNvPr id="79" name="TextBox 78"/>
            <p:cNvSpPr txBox="1"/>
            <p:nvPr/>
          </p:nvSpPr>
          <p:spPr>
            <a:xfrm>
              <a:off x="9480340" y="4482973"/>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G</a:t>
              </a:r>
            </a:p>
          </p:txBody>
        </p:sp>
        <p:sp>
          <p:nvSpPr>
            <p:cNvPr id="80" name="TextBox 79"/>
            <p:cNvSpPr txBox="1"/>
            <p:nvPr/>
          </p:nvSpPr>
          <p:spPr>
            <a:xfrm>
              <a:off x="11753347" y="5233986"/>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H</a:t>
              </a:r>
            </a:p>
          </p:txBody>
        </p:sp>
      </p:grpSp>
      <p:sp>
        <p:nvSpPr>
          <p:cNvPr id="2" name="TextBox 1"/>
          <p:cNvSpPr txBox="1"/>
          <p:nvPr/>
        </p:nvSpPr>
        <p:spPr>
          <a:xfrm>
            <a:off x="6756149" y="2150735"/>
            <a:ext cx="229228" cy="303927"/>
          </a:xfrm>
          <a:prstGeom prst="rect">
            <a:avLst/>
          </a:prstGeom>
          <a:noFill/>
        </p:spPr>
        <p:txBody>
          <a:bodyPr wrap="none" lIns="57149" tIns="28574" rIns="57149" bIns="28574" rtlCol="0">
            <a:spAutoFit/>
          </a:bodyPr>
          <a:lstStyle/>
          <a:p>
            <a:r>
              <a:rPr lang="en-US" sz="1600" dirty="0">
                <a:solidFill>
                  <a:srgbClr val="FF0000"/>
                </a:solidFill>
              </a:rPr>
              <a:t>2</a:t>
            </a:r>
          </a:p>
        </p:txBody>
      </p:sp>
    </p:spTree>
    <p:extLst>
      <p:ext uri="{BB962C8B-B14F-4D97-AF65-F5344CB8AC3E}">
        <p14:creationId xmlns:p14="http://schemas.microsoft.com/office/powerpoint/2010/main" val="279595850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39" grpId="0"/>
      <p:bldP spid="40" grpId="0"/>
      <p:bldP spid="41" grpId="0"/>
      <p:bldP spid="42" grpId="0"/>
      <p:bldP spid="46" grpId="0"/>
      <p:bldP spid="49" grpId="0"/>
      <p:bldP spid="50" grpId="0"/>
      <p:bldP spid="51" grpId="0"/>
      <p:bldP spid="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5" name="Group 104">
            <a:extLst>
              <a:ext uri="{FF2B5EF4-FFF2-40B4-BE49-F238E27FC236}">
                <a16:creationId xmlns:a16="http://schemas.microsoft.com/office/drawing/2014/main" id="{4E8616DE-A4AA-7E48-A946-5C3237723957}"/>
              </a:ext>
            </a:extLst>
          </p:cNvPr>
          <p:cNvGrpSpPr/>
          <p:nvPr/>
        </p:nvGrpSpPr>
        <p:grpSpPr>
          <a:xfrm>
            <a:off x="1428791" y="1988344"/>
            <a:ext cx="5506370" cy="1269206"/>
            <a:chOff x="1428791" y="1975540"/>
            <a:chExt cx="5506370" cy="1269206"/>
          </a:xfrm>
        </p:grpSpPr>
        <p:sp>
          <p:nvSpPr>
            <p:cNvPr id="106" name="Line 43">
              <a:extLst>
                <a:ext uri="{FF2B5EF4-FFF2-40B4-BE49-F238E27FC236}">
                  <a16:creationId xmlns:a16="http://schemas.microsoft.com/office/drawing/2014/main" id="{9C942EBC-5E60-234E-B278-89D2A4BB797A}"/>
                </a:ext>
              </a:extLst>
            </p:cNvPr>
            <p:cNvSpPr>
              <a:spLocks noChangeShapeType="1"/>
            </p:cNvSpPr>
            <p:nvPr/>
          </p:nvSpPr>
          <p:spPr bwMode="auto">
            <a:xfrm>
              <a:off x="1753560" y="1975540"/>
              <a:ext cx="1219200" cy="0"/>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107" name="Line 44">
              <a:extLst>
                <a:ext uri="{FF2B5EF4-FFF2-40B4-BE49-F238E27FC236}">
                  <a16:creationId xmlns:a16="http://schemas.microsoft.com/office/drawing/2014/main" id="{0872553D-7EF0-204F-A242-0970789FB304}"/>
                </a:ext>
              </a:extLst>
            </p:cNvPr>
            <p:cNvSpPr>
              <a:spLocks noChangeShapeType="1"/>
            </p:cNvSpPr>
            <p:nvPr/>
          </p:nvSpPr>
          <p:spPr bwMode="auto">
            <a:xfrm>
              <a:off x="1428791" y="2105644"/>
              <a:ext cx="581195" cy="836684"/>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108" name="Line 46">
              <a:extLst>
                <a:ext uri="{FF2B5EF4-FFF2-40B4-BE49-F238E27FC236}">
                  <a16:creationId xmlns:a16="http://schemas.microsoft.com/office/drawing/2014/main" id="{2532D95A-36CA-6442-9502-CF9FF4654572}"/>
                </a:ext>
              </a:extLst>
            </p:cNvPr>
            <p:cNvSpPr>
              <a:spLocks noChangeShapeType="1"/>
            </p:cNvSpPr>
            <p:nvPr/>
          </p:nvSpPr>
          <p:spPr bwMode="auto">
            <a:xfrm flipH="1">
              <a:off x="2271086" y="3244746"/>
              <a:ext cx="4664075" cy="0"/>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109" name="Line 47">
              <a:extLst>
                <a:ext uri="{FF2B5EF4-FFF2-40B4-BE49-F238E27FC236}">
                  <a16:creationId xmlns:a16="http://schemas.microsoft.com/office/drawing/2014/main" id="{C56AB774-5D65-AF48-9B21-C61A5DE9DDD3}"/>
                </a:ext>
              </a:extLst>
            </p:cNvPr>
            <p:cNvSpPr>
              <a:spLocks noChangeShapeType="1"/>
            </p:cNvSpPr>
            <p:nvPr/>
          </p:nvSpPr>
          <p:spPr bwMode="auto">
            <a:xfrm flipH="1" flipV="1">
              <a:off x="4176086" y="2881607"/>
              <a:ext cx="2454275" cy="241696"/>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110" name="Line 48">
              <a:extLst>
                <a:ext uri="{FF2B5EF4-FFF2-40B4-BE49-F238E27FC236}">
                  <a16:creationId xmlns:a16="http://schemas.microsoft.com/office/drawing/2014/main" id="{B7DA8159-CB91-454D-B8E7-5F35EBF7D859}"/>
                </a:ext>
              </a:extLst>
            </p:cNvPr>
            <p:cNvSpPr>
              <a:spLocks noChangeShapeType="1"/>
            </p:cNvSpPr>
            <p:nvPr/>
          </p:nvSpPr>
          <p:spPr bwMode="auto">
            <a:xfrm flipH="1" flipV="1">
              <a:off x="6096960" y="2761353"/>
              <a:ext cx="685800" cy="241697"/>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111" name="Line 49">
              <a:extLst>
                <a:ext uri="{FF2B5EF4-FFF2-40B4-BE49-F238E27FC236}">
                  <a16:creationId xmlns:a16="http://schemas.microsoft.com/office/drawing/2014/main" id="{87A93573-A9D8-AD4A-82D9-2ECAF6DD8DED}"/>
                </a:ext>
              </a:extLst>
            </p:cNvPr>
            <p:cNvSpPr>
              <a:spLocks noChangeShapeType="1"/>
            </p:cNvSpPr>
            <p:nvPr/>
          </p:nvSpPr>
          <p:spPr bwMode="auto">
            <a:xfrm flipV="1">
              <a:off x="6935160" y="2217238"/>
              <a:ext cx="0" cy="725090"/>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112" name="Line 60">
              <a:extLst>
                <a:ext uri="{FF2B5EF4-FFF2-40B4-BE49-F238E27FC236}">
                  <a16:creationId xmlns:a16="http://schemas.microsoft.com/office/drawing/2014/main" id="{603251AC-4453-FB47-8C1A-B1613B91A4B2}"/>
                </a:ext>
              </a:extLst>
            </p:cNvPr>
            <p:cNvSpPr>
              <a:spLocks noChangeShapeType="1"/>
            </p:cNvSpPr>
            <p:nvPr/>
          </p:nvSpPr>
          <p:spPr bwMode="auto">
            <a:xfrm>
              <a:off x="3674435" y="1975540"/>
              <a:ext cx="1111250" cy="0"/>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113" name="Line 61">
              <a:extLst>
                <a:ext uri="{FF2B5EF4-FFF2-40B4-BE49-F238E27FC236}">
                  <a16:creationId xmlns:a16="http://schemas.microsoft.com/office/drawing/2014/main" id="{5D82739C-F635-7F4A-A2B6-AAD9A3C1A5B0}"/>
                </a:ext>
              </a:extLst>
            </p:cNvPr>
            <p:cNvSpPr>
              <a:spLocks noChangeShapeType="1"/>
            </p:cNvSpPr>
            <p:nvPr/>
          </p:nvSpPr>
          <p:spPr bwMode="auto">
            <a:xfrm>
              <a:off x="5487360" y="2007687"/>
              <a:ext cx="1066800" cy="0"/>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114" name="Line 62">
              <a:extLst>
                <a:ext uri="{FF2B5EF4-FFF2-40B4-BE49-F238E27FC236}">
                  <a16:creationId xmlns:a16="http://schemas.microsoft.com/office/drawing/2014/main" id="{33B79514-8C77-684D-A6D1-C227323DE1D3}"/>
                </a:ext>
              </a:extLst>
            </p:cNvPr>
            <p:cNvSpPr>
              <a:spLocks noChangeShapeType="1"/>
            </p:cNvSpPr>
            <p:nvPr/>
          </p:nvSpPr>
          <p:spPr bwMode="auto">
            <a:xfrm>
              <a:off x="3444827" y="2136599"/>
              <a:ext cx="502659" cy="536648"/>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115" name="Line 48">
              <a:extLst>
                <a:ext uri="{FF2B5EF4-FFF2-40B4-BE49-F238E27FC236}">
                  <a16:creationId xmlns:a16="http://schemas.microsoft.com/office/drawing/2014/main" id="{5ADBB384-3C7A-3C4A-98B6-17C7874E5F59}"/>
                </a:ext>
              </a:extLst>
            </p:cNvPr>
            <p:cNvSpPr>
              <a:spLocks noChangeShapeType="1"/>
            </p:cNvSpPr>
            <p:nvPr/>
          </p:nvSpPr>
          <p:spPr bwMode="auto">
            <a:xfrm flipH="1" flipV="1">
              <a:off x="5223836" y="2217238"/>
              <a:ext cx="358775" cy="302419"/>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116" name="Line 48">
              <a:extLst>
                <a:ext uri="{FF2B5EF4-FFF2-40B4-BE49-F238E27FC236}">
                  <a16:creationId xmlns:a16="http://schemas.microsoft.com/office/drawing/2014/main" id="{408CA48D-6516-8441-AB64-25343FDDE9D3}"/>
                </a:ext>
              </a:extLst>
            </p:cNvPr>
            <p:cNvSpPr>
              <a:spLocks noChangeShapeType="1"/>
            </p:cNvSpPr>
            <p:nvPr/>
          </p:nvSpPr>
          <p:spPr bwMode="auto">
            <a:xfrm flipV="1">
              <a:off x="4287210" y="2194616"/>
              <a:ext cx="696912" cy="478631"/>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sp>
          <p:nvSpPr>
            <p:cNvPr id="117" name="Line 48">
              <a:extLst>
                <a:ext uri="{FF2B5EF4-FFF2-40B4-BE49-F238E27FC236}">
                  <a16:creationId xmlns:a16="http://schemas.microsoft.com/office/drawing/2014/main" id="{2A13B6DC-9B82-054C-830B-3D82A8CE4B2E}"/>
                </a:ext>
              </a:extLst>
            </p:cNvPr>
            <p:cNvSpPr>
              <a:spLocks noChangeShapeType="1"/>
            </p:cNvSpPr>
            <p:nvPr/>
          </p:nvSpPr>
          <p:spPr bwMode="auto">
            <a:xfrm flipV="1">
              <a:off x="2307597" y="2136599"/>
              <a:ext cx="941273" cy="775964"/>
            </a:xfrm>
            <a:prstGeom prst="line">
              <a:avLst/>
            </a:prstGeom>
            <a:noFill/>
            <a:ln w="12700" cmpd="sng">
              <a:solidFill>
                <a:schemeClr val="tx1"/>
              </a:solidFill>
              <a:prstDash val="solid"/>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81638" tIns="40819" rIns="81638" bIns="40819" anchor="ctr"/>
            <a:lstStyle/>
            <a:p>
              <a:pPr>
                <a:defRPr/>
              </a:pPr>
              <a:endParaRPr lang="en-US" sz="1125"/>
            </a:p>
          </p:txBody>
        </p:sp>
      </p:grpSp>
      <p:sp>
        <p:nvSpPr>
          <p:cNvPr id="57346" name="Rectangle 2"/>
          <p:cNvSpPr>
            <a:spLocks noGrp="1" noChangeArrowheads="1"/>
          </p:cNvSpPr>
          <p:nvPr>
            <p:ph type="title"/>
          </p:nvPr>
        </p:nvSpPr>
        <p:spPr>
          <a:xfrm>
            <a:off x="0" y="171450"/>
            <a:ext cx="9144000" cy="914400"/>
          </a:xfrm>
        </p:spPr>
        <p:txBody>
          <a:bodyPr/>
          <a:lstStyle/>
          <a:p>
            <a:pPr>
              <a:defRPr/>
            </a:pPr>
            <a:r>
              <a:rPr lang="en-US" dirty="0"/>
              <a:t>Find lowest cost path to H</a:t>
            </a:r>
            <a:endParaRPr lang="en-US" baseline="-25000" dirty="0"/>
          </a:p>
        </p:txBody>
      </p:sp>
      <p:sp>
        <p:nvSpPr>
          <p:cNvPr id="53" name="TextBox 52"/>
          <p:cNvSpPr txBox="1"/>
          <p:nvPr/>
        </p:nvSpPr>
        <p:spPr>
          <a:xfrm>
            <a:off x="3661513" y="1723952"/>
            <a:ext cx="229228" cy="303927"/>
          </a:xfrm>
          <a:prstGeom prst="rect">
            <a:avLst/>
          </a:prstGeom>
          <a:noFill/>
        </p:spPr>
        <p:txBody>
          <a:bodyPr wrap="none" lIns="57149" tIns="28574" rIns="57149" bIns="28574" rtlCol="0">
            <a:spAutoFit/>
          </a:bodyPr>
          <a:lstStyle/>
          <a:p>
            <a:r>
              <a:rPr lang="en-US" sz="1600" dirty="0">
                <a:solidFill>
                  <a:srgbClr val="FF0000"/>
                </a:solidFill>
              </a:rPr>
              <a:t>6</a:t>
            </a:r>
          </a:p>
        </p:txBody>
      </p:sp>
      <p:sp>
        <p:nvSpPr>
          <p:cNvPr id="54" name="TextBox 53"/>
          <p:cNvSpPr txBox="1"/>
          <p:nvPr/>
        </p:nvSpPr>
        <p:spPr>
          <a:xfrm>
            <a:off x="1778408" y="1723952"/>
            <a:ext cx="229228" cy="303927"/>
          </a:xfrm>
          <a:prstGeom prst="rect">
            <a:avLst/>
          </a:prstGeom>
          <a:noFill/>
        </p:spPr>
        <p:txBody>
          <a:bodyPr wrap="none" lIns="57149" tIns="28574" rIns="57149" bIns="28574" rtlCol="0">
            <a:spAutoFit/>
          </a:bodyPr>
          <a:lstStyle/>
          <a:p>
            <a:r>
              <a:rPr lang="en-US" sz="1600" dirty="0">
                <a:solidFill>
                  <a:srgbClr val="FF0000"/>
                </a:solidFill>
              </a:rPr>
              <a:t>7</a:t>
            </a:r>
          </a:p>
        </p:txBody>
      </p:sp>
      <p:sp>
        <p:nvSpPr>
          <p:cNvPr id="52" name="TextBox 51"/>
          <p:cNvSpPr txBox="1"/>
          <p:nvPr/>
        </p:nvSpPr>
        <p:spPr>
          <a:xfrm>
            <a:off x="4102988" y="2400070"/>
            <a:ext cx="298480" cy="338554"/>
          </a:xfrm>
          <a:prstGeom prst="rect">
            <a:avLst/>
          </a:prstGeom>
          <a:noFill/>
        </p:spPr>
        <p:txBody>
          <a:bodyPr wrap="none" rtlCol="0">
            <a:spAutoFit/>
          </a:bodyPr>
          <a:lstStyle/>
          <a:p>
            <a:r>
              <a:rPr lang="en-US" sz="1600" dirty="0">
                <a:solidFill>
                  <a:srgbClr val="FF0000"/>
                </a:solidFill>
              </a:rPr>
              <a:t>4</a:t>
            </a:r>
          </a:p>
        </p:txBody>
      </p:sp>
      <p:grpSp>
        <p:nvGrpSpPr>
          <p:cNvPr id="59" name="Group 58"/>
          <p:cNvGrpSpPr/>
          <p:nvPr/>
        </p:nvGrpSpPr>
        <p:grpSpPr>
          <a:xfrm>
            <a:off x="1827295" y="1710237"/>
            <a:ext cx="339910" cy="338554"/>
            <a:chOff x="6380622" y="4255032"/>
            <a:chExt cx="543857" cy="541689"/>
          </a:xfrm>
        </p:grpSpPr>
        <p:sp>
          <p:nvSpPr>
            <p:cNvPr id="60" name="TextBox 59"/>
            <p:cNvSpPr txBox="1"/>
            <p:nvPr/>
          </p:nvSpPr>
          <p:spPr>
            <a:xfrm>
              <a:off x="6446910" y="4255032"/>
              <a:ext cx="477569" cy="541689"/>
            </a:xfrm>
            <a:prstGeom prst="rect">
              <a:avLst/>
            </a:prstGeom>
            <a:noFill/>
          </p:spPr>
          <p:txBody>
            <a:bodyPr wrap="none" rtlCol="0">
              <a:spAutoFit/>
            </a:bodyPr>
            <a:lstStyle/>
            <a:p>
              <a:r>
                <a:rPr lang="en-US" sz="1600" dirty="0">
                  <a:solidFill>
                    <a:srgbClr val="FF0000"/>
                  </a:solidFill>
                </a:rPr>
                <a:t>6</a:t>
              </a:r>
            </a:p>
          </p:txBody>
        </p:sp>
        <p:cxnSp>
          <p:nvCxnSpPr>
            <p:cNvPr id="64" name="Straight Connector 63"/>
            <p:cNvCxnSpPr/>
            <p:nvPr/>
          </p:nvCxnSpPr>
          <p:spPr>
            <a:xfrm>
              <a:off x="6380622" y="4441796"/>
              <a:ext cx="176976" cy="144314"/>
            </a:xfrm>
            <a:prstGeom prst="line">
              <a:avLst/>
            </a:prstGeom>
            <a:ln w="38100" cmpd="sng">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58" name="Group 57"/>
          <p:cNvGrpSpPr/>
          <p:nvPr/>
        </p:nvGrpSpPr>
        <p:grpSpPr>
          <a:xfrm>
            <a:off x="1046436" y="1744507"/>
            <a:ext cx="6329091" cy="1593669"/>
            <a:chOff x="1860330" y="3101346"/>
            <a:chExt cx="11251717" cy="2833189"/>
          </a:xfrm>
        </p:grpSpPr>
        <p:sp>
          <p:nvSpPr>
            <p:cNvPr id="66" name="TextBox 65"/>
            <p:cNvSpPr txBox="1"/>
            <p:nvPr/>
          </p:nvSpPr>
          <p:spPr>
            <a:xfrm>
              <a:off x="1860330" y="3101346"/>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A</a:t>
              </a:r>
            </a:p>
          </p:txBody>
        </p:sp>
        <p:sp>
          <p:nvSpPr>
            <p:cNvPr id="68" name="TextBox 67"/>
            <p:cNvSpPr txBox="1"/>
            <p:nvPr/>
          </p:nvSpPr>
          <p:spPr>
            <a:xfrm>
              <a:off x="5215501" y="3162078"/>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B</a:t>
              </a:r>
            </a:p>
          </p:txBody>
        </p:sp>
        <p:sp>
          <p:nvSpPr>
            <p:cNvPr id="70" name="TextBox 69"/>
            <p:cNvSpPr txBox="1"/>
            <p:nvPr/>
          </p:nvSpPr>
          <p:spPr>
            <a:xfrm>
              <a:off x="8475898" y="3222813"/>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C</a:t>
              </a:r>
            </a:p>
          </p:txBody>
        </p:sp>
        <p:sp>
          <p:nvSpPr>
            <p:cNvPr id="73" name="TextBox 72"/>
            <p:cNvSpPr txBox="1"/>
            <p:nvPr/>
          </p:nvSpPr>
          <p:spPr>
            <a:xfrm>
              <a:off x="11641517" y="3226678"/>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D</a:t>
              </a:r>
            </a:p>
          </p:txBody>
        </p:sp>
        <p:sp>
          <p:nvSpPr>
            <p:cNvPr id="78" name="TextBox 77"/>
            <p:cNvSpPr txBox="1"/>
            <p:nvPr/>
          </p:nvSpPr>
          <p:spPr>
            <a:xfrm>
              <a:off x="2964918" y="5144011"/>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E</a:t>
              </a:r>
            </a:p>
          </p:txBody>
        </p:sp>
        <p:sp>
          <p:nvSpPr>
            <p:cNvPr id="79" name="TextBox 78"/>
            <p:cNvSpPr txBox="1"/>
            <p:nvPr/>
          </p:nvSpPr>
          <p:spPr>
            <a:xfrm>
              <a:off x="6465533" y="4726462"/>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F</a:t>
              </a:r>
            </a:p>
          </p:txBody>
        </p:sp>
        <p:sp>
          <p:nvSpPr>
            <p:cNvPr id="80" name="TextBox 79"/>
            <p:cNvSpPr txBox="1"/>
            <p:nvPr/>
          </p:nvSpPr>
          <p:spPr>
            <a:xfrm>
              <a:off x="9480340" y="4482973"/>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G</a:t>
              </a:r>
            </a:p>
          </p:txBody>
        </p:sp>
        <p:sp>
          <p:nvSpPr>
            <p:cNvPr id="81" name="TextBox 80"/>
            <p:cNvSpPr txBox="1"/>
            <p:nvPr/>
          </p:nvSpPr>
          <p:spPr>
            <a:xfrm>
              <a:off x="11753347" y="5233986"/>
              <a:ext cx="1358700" cy="700549"/>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lgn="ctr">
                <a:spcBef>
                  <a:spcPts val="536"/>
                </a:spcBef>
                <a:spcAft>
                  <a:spcPts val="536"/>
                </a:spcAft>
              </a:pPr>
              <a:r>
                <a:rPr lang="en-US" sz="2025" dirty="0">
                  <a:solidFill>
                    <a:prstClr val="black"/>
                  </a:solidFill>
                  <a:latin typeface="Arial"/>
                  <a:cs typeface="Arial"/>
                </a:rPr>
                <a:t>H</a:t>
              </a:r>
            </a:p>
          </p:txBody>
        </p:sp>
      </p:grpSp>
      <p:sp>
        <p:nvSpPr>
          <p:cNvPr id="7" name="Freeform 6"/>
          <p:cNvSpPr/>
          <p:nvPr/>
        </p:nvSpPr>
        <p:spPr>
          <a:xfrm>
            <a:off x="1717711" y="1979883"/>
            <a:ext cx="5267666" cy="1095645"/>
          </a:xfrm>
          <a:custGeom>
            <a:avLst/>
            <a:gdLst>
              <a:gd name="connsiteX0" fmla="*/ 0 w 8428265"/>
              <a:gd name="connsiteY0" fmla="*/ 35676 h 1753032"/>
              <a:gd name="connsiteX1" fmla="*/ 0 w 8428265"/>
              <a:gd name="connsiteY1" fmla="*/ 35676 h 1753032"/>
              <a:gd name="connsiteX2" fmla="*/ 1573084 w 8428265"/>
              <a:gd name="connsiteY2" fmla="*/ 35676 h 1753032"/>
              <a:gd name="connsiteX3" fmla="*/ 1645244 w 8428265"/>
              <a:gd name="connsiteY3" fmla="*/ 21244 h 1753032"/>
              <a:gd name="connsiteX4" fmla="*/ 1789564 w 8428265"/>
              <a:gd name="connsiteY4" fmla="*/ 6813 h 1753032"/>
              <a:gd name="connsiteX5" fmla="*/ 2453434 w 8428265"/>
              <a:gd name="connsiteY5" fmla="*/ 35676 h 1753032"/>
              <a:gd name="connsiteX6" fmla="*/ 2496730 w 8428265"/>
              <a:gd name="connsiteY6" fmla="*/ 50107 h 1753032"/>
              <a:gd name="connsiteX7" fmla="*/ 2511162 w 8428265"/>
              <a:gd name="connsiteY7" fmla="*/ 93402 h 1753032"/>
              <a:gd name="connsiteX8" fmla="*/ 2554457 w 8428265"/>
              <a:gd name="connsiteY8" fmla="*/ 122265 h 1753032"/>
              <a:gd name="connsiteX9" fmla="*/ 2655481 w 8428265"/>
              <a:gd name="connsiteY9" fmla="*/ 223286 h 1753032"/>
              <a:gd name="connsiteX10" fmla="*/ 2698777 w 8428265"/>
              <a:gd name="connsiteY10" fmla="*/ 281012 h 1753032"/>
              <a:gd name="connsiteX11" fmla="*/ 2785369 w 8428265"/>
              <a:gd name="connsiteY11" fmla="*/ 367602 h 1753032"/>
              <a:gd name="connsiteX12" fmla="*/ 2828665 w 8428265"/>
              <a:gd name="connsiteY12" fmla="*/ 425328 h 1753032"/>
              <a:gd name="connsiteX13" fmla="*/ 2871961 w 8428265"/>
              <a:gd name="connsiteY13" fmla="*/ 468623 h 1753032"/>
              <a:gd name="connsiteX14" fmla="*/ 2900825 w 8428265"/>
              <a:gd name="connsiteY14" fmla="*/ 511917 h 1753032"/>
              <a:gd name="connsiteX15" fmla="*/ 2944120 w 8428265"/>
              <a:gd name="connsiteY15" fmla="*/ 555212 h 1753032"/>
              <a:gd name="connsiteX16" fmla="*/ 2972984 w 8428265"/>
              <a:gd name="connsiteY16" fmla="*/ 612938 h 1753032"/>
              <a:gd name="connsiteX17" fmla="*/ 3059576 w 8428265"/>
              <a:gd name="connsiteY17" fmla="*/ 656233 h 1753032"/>
              <a:gd name="connsiteX18" fmla="*/ 3102872 w 8428265"/>
              <a:gd name="connsiteY18" fmla="*/ 699528 h 1753032"/>
              <a:gd name="connsiteX19" fmla="*/ 3146168 w 8428265"/>
              <a:gd name="connsiteY19" fmla="*/ 728391 h 1753032"/>
              <a:gd name="connsiteX20" fmla="*/ 3203896 w 8428265"/>
              <a:gd name="connsiteY20" fmla="*/ 771685 h 1753032"/>
              <a:gd name="connsiteX21" fmla="*/ 3276056 w 8428265"/>
              <a:gd name="connsiteY21" fmla="*/ 829412 h 1753032"/>
              <a:gd name="connsiteX22" fmla="*/ 3319351 w 8428265"/>
              <a:gd name="connsiteY22" fmla="*/ 887138 h 1753032"/>
              <a:gd name="connsiteX23" fmla="*/ 3362647 w 8428265"/>
              <a:gd name="connsiteY23" fmla="*/ 930433 h 1753032"/>
              <a:gd name="connsiteX24" fmla="*/ 3420375 w 8428265"/>
              <a:gd name="connsiteY24" fmla="*/ 1002591 h 1753032"/>
              <a:gd name="connsiteX25" fmla="*/ 3463671 w 8428265"/>
              <a:gd name="connsiteY25" fmla="*/ 1031454 h 1753032"/>
              <a:gd name="connsiteX26" fmla="*/ 3550263 w 8428265"/>
              <a:gd name="connsiteY26" fmla="*/ 1118043 h 1753032"/>
              <a:gd name="connsiteX27" fmla="*/ 3593559 w 8428265"/>
              <a:gd name="connsiteY27" fmla="*/ 1161338 h 1753032"/>
              <a:gd name="connsiteX28" fmla="*/ 3665718 w 8428265"/>
              <a:gd name="connsiteY28" fmla="*/ 1233496 h 1753032"/>
              <a:gd name="connsiteX29" fmla="*/ 3752310 w 8428265"/>
              <a:gd name="connsiteY29" fmla="*/ 1262359 h 1753032"/>
              <a:gd name="connsiteX30" fmla="*/ 3997654 w 8428265"/>
              <a:gd name="connsiteY30" fmla="*/ 1233496 h 1753032"/>
              <a:gd name="connsiteX31" fmla="*/ 4084245 w 8428265"/>
              <a:gd name="connsiteY31" fmla="*/ 1204632 h 1753032"/>
              <a:gd name="connsiteX32" fmla="*/ 4127541 w 8428265"/>
              <a:gd name="connsiteY32" fmla="*/ 1175769 h 1753032"/>
              <a:gd name="connsiteX33" fmla="*/ 4156405 w 8428265"/>
              <a:gd name="connsiteY33" fmla="*/ 1132475 h 1753032"/>
              <a:gd name="connsiteX34" fmla="*/ 4199701 w 8428265"/>
              <a:gd name="connsiteY34" fmla="*/ 1118043 h 1753032"/>
              <a:gd name="connsiteX35" fmla="*/ 4242997 w 8428265"/>
              <a:gd name="connsiteY35" fmla="*/ 1089180 h 1753032"/>
              <a:gd name="connsiteX36" fmla="*/ 4300725 w 8428265"/>
              <a:gd name="connsiteY36" fmla="*/ 1045885 h 1753032"/>
              <a:gd name="connsiteX37" fmla="*/ 4344021 w 8428265"/>
              <a:gd name="connsiteY37" fmla="*/ 1002591 h 1753032"/>
              <a:gd name="connsiteX38" fmla="*/ 4401748 w 8428265"/>
              <a:gd name="connsiteY38" fmla="*/ 988159 h 1753032"/>
              <a:gd name="connsiteX39" fmla="*/ 4459476 w 8428265"/>
              <a:gd name="connsiteY39" fmla="*/ 930433 h 1753032"/>
              <a:gd name="connsiteX40" fmla="*/ 4531636 w 8428265"/>
              <a:gd name="connsiteY40" fmla="*/ 901570 h 1753032"/>
              <a:gd name="connsiteX41" fmla="*/ 4618228 w 8428265"/>
              <a:gd name="connsiteY41" fmla="*/ 858275 h 1753032"/>
              <a:gd name="connsiteX42" fmla="*/ 4704820 w 8428265"/>
              <a:gd name="connsiteY42" fmla="*/ 814980 h 1753032"/>
              <a:gd name="connsiteX43" fmla="*/ 4791411 w 8428265"/>
              <a:gd name="connsiteY43" fmla="*/ 742822 h 1753032"/>
              <a:gd name="connsiteX44" fmla="*/ 4834707 w 8428265"/>
              <a:gd name="connsiteY44" fmla="*/ 728391 h 1753032"/>
              <a:gd name="connsiteX45" fmla="*/ 4921299 w 8428265"/>
              <a:gd name="connsiteY45" fmla="*/ 641801 h 1753032"/>
              <a:gd name="connsiteX46" fmla="*/ 5007891 w 8428265"/>
              <a:gd name="connsiteY46" fmla="*/ 584075 h 1753032"/>
              <a:gd name="connsiteX47" fmla="*/ 5123346 w 8428265"/>
              <a:gd name="connsiteY47" fmla="*/ 497486 h 1753032"/>
              <a:gd name="connsiteX48" fmla="*/ 5181074 w 8428265"/>
              <a:gd name="connsiteY48" fmla="*/ 425328 h 1753032"/>
              <a:gd name="connsiteX49" fmla="*/ 5253234 w 8428265"/>
              <a:gd name="connsiteY49" fmla="*/ 353170 h 1753032"/>
              <a:gd name="connsiteX50" fmla="*/ 5310962 w 8428265"/>
              <a:gd name="connsiteY50" fmla="*/ 324307 h 1753032"/>
              <a:gd name="connsiteX51" fmla="*/ 5397554 w 8428265"/>
              <a:gd name="connsiteY51" fmla="*/ 295444 h 1753032"/>
              <a:gd name="connsiteX52" fmla="*/ 5440850 w 8428265"/>
              <a:gd name="connsiteY52" fmla="*/ 266581 h 1753032"/>
              <a:gd name="connsiteX53" fmla="*/ 5671761 w 8428265"/>
              <a:gd name="connsiteY53" fmla="*/ 266581 h 1753032"/>
              <a:gd name="connsiteX54" fmla="*/ 5715057 w 8428265"/>
              <a:gd name="connsiteY54" fmla="*/ 295444 h 1753032"/>
              <a:gd name="connsiteX55" fmla="*/ 5729489 w 8428265"/>
              <a:gd name="connsiteY55" fmla="*/ 353170 h 1753032"/>
              <a:gd name="connsiteX56" fmla="*/ 5743921 w 8428265"/>
              <a:gd name="connsiteY56" fmla="*/ 396465 h 1753032"/>
              <a:gd name="connsiteX57" fmla="*/ 5801649 w 8428265"/>
              <a:gd name="connsiteY57" fmla="*/ 511917 h 1753032"/>
              <a:gd name="connsiteX58" fmla="*/ 5830513 w 8428265"/>
              <a:gd name="connsiteY58" fmla="*/ 569644 h 1753032"/>
              <a:gd name="connsiteX59" fmla="*/ 5917104 w 8428265"/>
              <a:gd name="connsiteY59" fmla="*/ 641801 h 1753032"/>
              <a:gd name="connsiteX60" fmla="*/ 5989264 w 8428265"/>
              <a:gd name="connsiteY60" fmla="*/ 742822 h 1753032"/>
              <a:gd name="connsiteX61" fmla="*/ 6046992 w 8428265"/>
              <a:gd name="connsiteY61" fmla="*/ 829412 h 1753032"/>
              <a:gd name="connsiteX62" fmla="*/ 6162448 w 8428265"/>
              <a:gd name="connsiteY62" fmla="*/ 901570 h 1753032"/>
              <a:gd name="connsiteX63" fmla="*/ 6220175 w 8428265"/>
              <a:gd name="connsiteY63" fmla="*/ 930433 h 1753032"/>
              <a:gd name="connsiteX64" fmla="*/ 6306767 w 8428265"/>
              <a:gd name="connsiteY64" fmla="*/ 988159 h 1753032"/>
              <a:gd name="connsiteX65" fmla="*/ 6350063 w 8428265"/>
              <a:gd name="connsiteY65" fmla="*/ 1017022 h 1753032"/>
              <a:gd name="connsiteX66" fmla="*/ 6523247 w 8428265"/>
              <a:gd name="connsiteY66" fmla="*/ 1060317 h 1753032"/>
              <a:gd name="connsiteX67" fmla="*/ 6566543 w 8428265"/>
              <a:gd name="connsiteY67" fmla="*/ 1089180 h 1753032"/>
              <a:gd name="connsiteX68" fmla="*/ 6609838 w 8428265"/>
              <a:gd name="connsiteY68" fmla="*/ 1103611 h 1753032"/>
              <a:gd name="connsiteX69" fmla="*/ 6681998 w 8428265"/>
              <a:gd name="connsiteY69" fmla="*/ 1132475 h 1753032"/>
              <a:gd name="connsiteX70" fmla="*/ 6739726 w 8428265"/>
              <a:gd name="connsiteY70" fmla="*/ 1161338 h 1753032"/>
              <a:gd name="connsiteX71" fmla="*/ 6840750 w 8428265"/>
              <a:gd name="connsiteY71" fmla="*/ 1190201 h 1753032"/>
              <a:gd name="connsiteX72" fmla="*/ 6927342 w 8428265"/>
              <a:gd name="connsiteY72" fmla="*/ 1247927 h 1753032"/>
              <a:gd name="connsiteX73" fmla="*/ 6970637 w 8428265"/>
              <a:gd name="connsiteY73" fmla="*/ 1262359 h 1753032"/>
              <a:gd name="connsiteX74" fmla="*/ 7013933 w 8428265"/>
              <a:gd name="connsiteY74" fmla="*/ 1291222 h 1753032"/>
              <a:gd name="connsiteX75" fmla="*/ 7100525 w 8428265"/>
              <a:gd name="connsiteY75" fmla="*/ 1320085 h 1753032"/>
              <a:gd name="connsiteX76" fmla="*/ 7143821 w 8428265"/>
              <a:gd name="connsiteY76" fmla="*/ 1334517 h 1753032"/>
              <a:gd name="connsiteX77" fmla="*/ 7244845 w 8428265"/>
              <a:gd name="connsiteY77" fmla="*/ 1377811 h 1753032"/>
              <a:gd name="connsiteX78" fmla="*/ 7288141 w 8428265"/>
              <a:gd name="connsiteY78" fmla="*/ 1406674 h 1753032"/>
              <a:gd name="connsiteX79" fmla="*/ 7331436 w 8428265"/>
              <a:gd name="connsiteY79" fmla="*/ 1421106 h 1753032"/>
              <a:gd name="connsiteX80" fmla="*/ 7475756 w 8428265"/>
              <a:gd name="connsiteY80" fmla="*/ 1449969 h 1753032"/>
              <a:gd name="connsiteX81" fmla="*/ 7677803 w 8428265"/>
              <a:gd name="connsiteY81" fmla="*/ 1507695 h 1753032"/>
              <a:gd name="connsiteX82" fmla="*/ 7721099 w 8428265"/>
              <a:gd name="connsiteY82" fmla="*/ 1522127 h 1753032"/>
              <a:gd name="connsiteX83" fmla="*/ 7764395 w 8428265"/>
              <a:gd name="connsiteY83" fmla="*/ 1550990 h 1753032"/>
              <a:gd name="connsiteX84" fmla="*/ 7865419 w 8428265"/>
              <a:gd name="connsiteY84" fmla="*/ 1565422 h 1753032"/>
              <a:gd name="connsiteX85" fmla="*/ 7952011 w 8428265"/>
              <a:gd name="connsiteY85" fmla="*/ 1594285 h 1753032"/>
              <a:gd name="connsiteX86" fmla="*/ 8009739 w 8428265"/>
              <a:gd name="connsiteY86" fmla="*/ 1608716 h 1753032"/>
              <a:gd name="connsiteX87" fmla="*/ 8096330 w 8428265"/>
              <a:gd name="connsiteY87" fmla="*/ 1637579 h 1753032"/>
              <a:gd name="connsiteX88" fmla="*/ 8139626 w 8428265"/>
              <a:gd name="connsiteY88" fmla="*/ 1666443 h 1753032"/>
              <a:gd name="connsiteX89" fmla="*/ 8226218 w 8428265"/>
              <a:gd name="connsiteY89" fmla="*/ 1695306 h 1753032"/>
              <a:gd name="connsiteX90" fmla="*/ 8312810 w 8428265"/>
              <a:gd name="connsiteY90" fmla="*/ 1724169 h 1753032"/>
              <a:gd name="connsiteX91" fmla="*/ 8356106 w 8428265"/>
              <a:gd name="connsiteY91" fmla="*/ 1738600 h 1753032"/>
              <a:gd name="connsiteX92" fmla="*/ 8399401 w 8428265"/>
              <a:gd name="connsiteY92" fmla="*/ 1753032 h 1753032"/>
              <a:gd name="connsiteX93" fmla="*/ 8428265 w 8428265"/>
              <a:gd name="connsiteY93" fmla="*/ 1753032 h 1753032"/>
              <a:gd name="connsiteX94" fmla="*/ 8428265 w 8428265"/>
              <a:gd name="connsiteY94" fmla="*/ 1753032 h 1753032"/>
              <a:gd name="connsiteX95" fmla="*/ 8428265 w 8428265"/>
              <a:gd name="connsiteY95" fmla="*/ 1753032 h 1753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8428265" h="1753032">
                <a:moveTo>
                  <a:pt x="0" y="35676"/>
                </a:moveTo>
                <a:lnTo>
                  <a:pt x="0" y="35676"/>
                </a:lnTo>
                <a:cubicBezTo>
                  <a:pt x="717578" y="59594"/>
                  <a:pt x="539255" y="60290"/>
                  <a:pt x="1573084" y="35676"/>
                </a:cubicBezTo>
                <a:cubicBezTo>
                  <a:pt x="1597607" y="35092"/>
                  <a:pt x="1620929" y="24486"/>
                  <a:pt x="1645244" y="21244"/>
                </a:cubicBezTo>
                <a:cubicBezTo>
                  <a:pt x="1693166" y="14855"/>
                  <a:pt x="1741457" y="11623"/>
                  <a:pt x="1789564" y="6813"/>
                </a:cubicBezTo>
                <a:cubicBezTo>
                  <a:pt x="2062980" y="13322"/>
                  <a:pt x="2234236" y="-26950"/>
                  <a:pt x="2453434" y="35676"/>
                </a:cubicBezTo>
                <a:cubicBezTo>
                  <a:pt x="2468061" y="39855"/>
                  <a:pt x="2482298" y="45297"/>
                  <a:pt x="2496730" y="50107"/>
                </a:cubicBezTo>
                <a:cubicBezTo>
                  <a:pt x="2501541" y="64539"/>
                  <a:pt x="2501659" y="81523"/>
                  <a:pt x="2511162" y="93402"/>
                </a:cubicBezTo>
                <a:cubicBezTo>
                  <a:pt x="2521997" y="106946"/>
                  <a:pt x="2541565" y="110662"/>
                  <a:pt x="2554457" y="122265"/>
                </a:cubicBezTo>
                <a:cubicBezTo>
                  <a:pt x="2589855" y="154122"/>
                  <a:pt x="2626907" y="185189"/>
                  <a:pt x="2655481" y="223286"/>
                </a:cubicBezTo>
                <a:cubicBezTo>
                  <a:pt x="2669913" y="242528"/>
                  <a:pt x="2682686" y="263134"/>
                  <a:pt x="2698777" y="281012"/>
                </a:cubicBezTo>
                <a:cubicBezTo>
                  <a:pt x="2726084" y="311352"/>
                  <a:pt x="2760877" y="334947"/>
                  <a:pt x="2785369" y="367602"/>
                </a:cubicBezTo>
                <a:cubicBezTo>
                  <a:pt x="2799801" y="386844"/>
                  <a:pt x="2813011" y="407066"/>
                  <a:pt x="2828665" y="425328"/>
                </a:cubicBezTo>
                <a:cubicBezTo>
                  <a:pt x="2841948" y="440824"/>
                  <a:pt x="2858895" y="452944"/>
                  <a:pt x="2871961" y="468623"/>
                </a:cubicBezTo>
                <a:cubicBezTo>
                  <a:pt x="2883065" y="481947"/>
                  <a:pt x="2889721" y="498593"/>
                  <a:pt x="2900825" y="511917"/>
                </a:cubicBezTo>
                <a:cubicBezTo>
                  <a:pt x="2913891" y="527596"/>
                  <a:pt x="2932257" y="538604"/>
                  <a:pt x="2944120" y="555212"/>
                </a:cubicBezTo>
                <a:cubicBezTo>
                  <a:pt x="2956625" y="572718"/>
                  <a:pt x="2959211" y="596411"/>
                  <a:pt x="2972984" y="612938"/>
                </a:cubicBezTo>
                <a:cubicBezTo>
                  <a:pt x="2994504" y="638761"/>
                  <a:pt x="3030026" y="646383"/>
                  <a:pt x="3059576" y="656233"/>
                </a:cubicBezTo>
                <a:cubicBezTo>
                  <a:pt x="3074008" y="670665"/>
                  <a:pt x="3087193" y="686462"/>
                  <a:pt x="3102872" y="699528"/>
                </a:cubicBezTo>
                <a:cubicBezTo>
                  <a:pt x="3116197" y="710632"/>
                  <a:pt x="3132054" y="718310"/>
                  <a:pt x="3146168" y="728391"/>
                </a:cubicBezTo>
                <a:cubicBezTo>
                  <a:pt x="3165741" y="742371"/>
                  <a:pt x="3185418" y="756287"/>
                  <a:pt x="3203896" y="771685"/>
                </a:cubicBezTo>
                <a:cubicBezTo>
                  <a:pt x="3286159" y="840236"/>
                  <a:pt x="3169003" y="758046"/>
                  <a:pt x="3276056" y="829412"/>
                </a:cubicBezTo>
                <a:cubicBezTo>
                  <a:pt x="3290488" y="848654"/>
                  <a:pt x="3303698" y="868876"/>
                  <a:pt x="3319351" y="887138"/>
                </a:cubicBezTo>
                <a:cubicBezTo>
                  <a:pt x="3332634" y="902634"/>
                  <a:pt x="3349581" y="914754"/>
                  <a:pt x="3362647" y="930433"/>
                </a:cubicBezTo>
                <a:cubicBezTo>
                  <a:pt x="3400150" y="975435"/>
                  <a:pt x="3378391" y="969004"/>
                  <a:pt x="3420375" y="1002591"/>
                </a:cubicBezTo>
                <a:cubicBezTo>
                  <a:pt x="3433919" y="1013426"/>
                  <a:pt x="3450707" y="1019931"/>
                  <a:pt x="3463671" y="1031454"/>
                </a:cubicBezTo>
                <a:cubicBezTo>
                  <a:pt x="3494180" y="1058572"/>
                  <a:pt x="3521399" y="1089180"/>
                  <a:pt x="3550263" y="1118043"/>
                </a:cubicBezTo>
                <a:cubicBezTo>
                  <a:pt x="3564695" y="1132475"/>
                  <a:pt x="3582237" y="1144356"/>
                  <a:pt x="3593559" y="1161338"/>
                </a:cubicBezTo>
                <a:cubicBezTo>
                  <a:pt x="3619890" y="1200833"/>
                  <a:pt x="3620146" y="1213242"/>
                  <a:pt x="3665718" y="1233496"/>
                </a:cubicBezTo>
                <a:cubicBezTo>
                  <a:pt x="3693521" y="1245853"/>
                  <a:pt x="3752310" y="1262359"/>
                  <a:pt x="3752310" y="1262359"/>
                </a:cubicBezTo>
                <a:cubicBezTo>
                  <a:pt x="3875632" y="1252873"/>
                  <a:pt x="3905660" y="1261094"/>
                  <a:pt x="3997654" y="1233496"/>
                </a:cubicBezTo>
                <a:cubicBezTo>
                  <a:pt x="4026796" y="1224754"/>
                  <a:pt x="4058930" y="1221508"/>
                  <a:pt x="4084245" y="1204632"/>
                </a:cubicBezTo>
                <a:lnTo>
                  <a:pt x="4127541" y="1175769"/>
                </a:lnTo>
                <a:cubicBezTo>
                  <a:pt x="4137162" y="1161338"/>
                  <a:pt x="4142861" y="1143310"/>
                  <a:pt x="4156405" y="1132475"/>
                </a:cubicBezTo>
                <a:cubicBezTo>
                  <a:pt x="4168284" y="1122972"/>
                  <a:pt x="4186094" y="1124846"/>
                  <a:pt x="4199701" y="1118043"/>
                </a:cubicBezTo>
                <a:cubicBezTo>
                  <a:pt x="4215215" y="1110286"/>
                  <a:pt x="4228883" y="1099261"/>
                  <a:pt x="4242997" y="1089180"/>
                </a:cubicBezTo>
                <a:cubicBezTo>
                  <a:pt x="4262570" y="1075200"/>
                  <a:pt x="4282462" y="1061538"/>
                  <a:pt x="4300725" y="1045885"/>
                </a:cubicBezTo>
                <a:cubicBezTo>
                  <a:pt x="4316221" y="1032603"/>
                  <a:pt x="4326301" y="1012717"/>
                  <a:pt x="4344021" y="1002591"/>
                </a:cubicBezTo>
                <a:cubicBezTo>
                  <a:pt x="4361242" y="992750"/>
                  <a:pt x="4382506" y="992970"/>
                  <a:pt x="4401748" y="988159"/>
                </a:cubicBezTo>
                <a:cubicBezTo>
                  <a:pt x="4420991" y="968917"/>
                  <a:pt x="4436833" y="945528"/>
                  <a:pt x="4459476" y="930433"/>
                </a:cubicBezTo>
                <a:cubicBezTo>
                  <a:pt x="4481031" y="916063"/>
                  <a:pt x="4508465" y="913155"/>
                  <a:pt x="4531636" y="901570"/>
                </a:cubicBezTo>
                <a:cubicBezTo>
                  <a:pt x="4643541" y="845618"/>
                  <a:pt x="4509404" y="894547"/>
                  <a:pt x="4618228" y="858275"/>
                </a:cubicBezTo>
                <a:cubicBezTo>
                  <a:pt x="4742312" y="775555"/>
                  <a:pt x="4585314" y="874732"/>
                  <a:pt x="4704820" y="814980"/>
                </a:cubicBezTo>
                <a:cubicBezTo>
                  <a:pt x="4799258" y="767762"/>
                  <a:pt x="4695653" y="806659"/>
                  <a:pt x="4791411" y="742822"/>
                </a:cubicBezTo>
                <a:cubicBezTo>
                  <a:pt x="4804069" y="734384"/>
                  <a:pt x="4820275" y="733201"/>
                  <a:pt x="4834707" y="728391"/>
                </a:cubicBezTo>
                <a:cubicBezTo>
                  <a:pt x="4917672" y="617775"/>
                  <a:pt x="4836889" y="712141"/>
                  <a:pt x="4921299" y="641801"/>
                </a:cubicBezTo>
                <a:cubicBezTo>
                  <a:pt x="4993368" y="581745"/>
                  <a:pt x="4931804" y="609437"/>
                  <a:pt x="5007891" y="584075"/>
                </a:cubicBezTo>
                <a:cubicBezTo>
                  <a:pt x="5046376" y="555212"/>
                  <a:pt x="5093294" y="535050"/>
                  <a:pt x="5123346" y="497486"/>
                </a:cubicBezTo>
                <a:cubicBezTo>
                  <a:pt x="5142589" y="473433"/>
                  <a:pt x="5162592" y="449970"/>
                  <a:pt x="5181074" y="425328"/>
                </a:cubicBezTo>
                <a:cubicBezTo>
                  <a:pt x="5220762" y="372412"/>
                  <a:pt x="5194303" y="386844"/>
                  <a:pt x="5253234" y="353170"/>
                </a:cubicBezTo>
                <a:cubicBezTo>
                  <a:pt x="5271913" y="342496"/>
                  <a:pt x="5290987" y="332297"/>
                  <a:pt x="5310962" y="324307"/>
                </a:cubicBezTo>
                <a:cubicBezTo>
                  <a:pt x="5339211" y="313008"/>
                  <a:pt x="5397554" y="295444"/>
                  <a:pt x="5397554" y="295444"/>
                </a:cubicBezTo>
                <a:cubicBezTo>
                  <a:pt x="5411986" y="285823"/>
                  <a:pt x="5425336" y="274338"/>
                  <a:pt x="5440850" y="266581"/>
                </a:cubicBezTo>
                <a:cubicBezTo>
                  <a:pt x="5513954" y="230029"/>
                  <a:pt x="5591418" y="260401"/>
                  <a:pt x="5671761" y="266581"/>
                </a:cubicBezTo>
                <a:cubicBezTo>
                  <a:pt x="5686193" y="276202"/>
                  <a:pt x="5705436" y="281012"/>
                  <a:pt x="5715057" y="295444"/>
                </a:cubicBezTo>
                <a:cubicBezTo>
                  <a:pt x="5726059" y="311947"/>
                  <a:pt x="5724040" y="334099"/>
                  <a:pt x="5729489" y="353170"/>
                </a:cubicBezTo>
                <a:cubicBezTo>
                  <a:pt x="5733668" y="367797"/>
                  <a:pt x="5737626" y="382616"/>
                  <a:pt x="5743921" y="396465"/>
                </a:cubicBezTo>
                <a:cubicBezTo>
                  <a:pt x="5761726" y="435635"/>
                  <a:pt x="5782406" y="473433"/>
                  <a:pt x="5801649" y="511917"/>
                </a:cubicBezTo>
                <a:cubicBezTo>
                  <a:pt x="5811270" y="531159"/>
                  <a:pt x="5815300" y="554432"/>
                  <a:pt x="5830513" y="569644"/>
                </a:cubicBezTo>
                <a:cubicBezTo>
                  <a:pt x="5886073" y="625203"/>
                  <a:pt x="5856826" y="601617"/>
                  <a:pt x="5917104" y="641801"/>
                </a:cubicBezTo>
                <a:cubicBezTo>
                  <a:pt x="5979766" y="767122"/>
                  <a:pt x="5907351" y="637509"/>
                  <a:pt x="5989264" y="742822"/>
                </a:cubicBezTo>
                <a:cubicBezTo>
                  <a:pt x="6010562" y="770204"/>
                  <a:pt x="6015964" y="813899"/>
                  <a:pt x="6046992" y="829412"/>
                </a:cubicBezTo>
                <a:cubicBezTo>
                  <a:pt x="6193256" y="902541"/>
                  <a:pt x="6012576" y="807902"/>
                  <a:pt x="6162448" y="901570"/>
                </a:cubicBezTo>
                <a:cubicBezTo>
                  <a:pt x="6180692" y="912972"/>
                  <a:pt x="6201727" y="919365"/>
                  <a:pt x="6220175" y="930433"/>
                </a:cubicBezTo>
                <a:cubicBezTo>
                  <a:pt x="6249922" y="948280"/>
                  <a:pt x="6277903" y="968917"/>
                  <a:pt x="6306767" y="988159"/>
                </a:cubicBezTo>
                <a:cubicBezTo>
                  <a:pt x="6321199" y="997780"/>
                  <a:pt x="6333236" y="1012815"/>
                  <a:pt x="6350063" y="1017022"/>
                </a:cubicBezTo>
                <a:lnTo>
                  <a:pt x="6523247" y="1060317"/>
                </a:lnTo>
                <a:cubicBezTo>
                  <a:pt x="6537679" y="1069938"/>
                  <a:pt x="6551029" y="1081423"/>
                  <a:pt x="6566543" y="1089180"/>
                </a:cubicBezTo>
                <a:cubicBezTo>
                  <a:pt x="6580149" y="1095983"/>
                  <a:pt x="6595594" y="1098270"/>
                  <a:pt x="6609838" y="1103611"/>
                </a:cubicBezTo>
                <a:cubicBezTo>
                  <a:pt x="6634095" y="1112707"/>
                  <a:pt x="6658325" y="1121954"/>
                  <a:pt x="6681998" y="1132475"/>
                </a:cubicBezTo>
                <a:cubicBezTo>
                  <a:pt x="6701658" y="1141212"/>
                  <a:pt x="6719582" y="1153784"/>
                  <a:pt x="6739726" y="1161338"/>
                </a:cubicBezTo>
                <a:cubicBezTo>
                  <a:pt x="6762729" y="1169964"/>
                  <a:pt x="6816589" y="1176779"/>
                  <a:pt x="6840750" y="1190201"/>
                </a:cubicBezTo>
                <a:cubicBezTo>
                  <a:pt x="6871075" y="1207048"/>
                  <a:pt x="6894432" y="1236957"/>
                  <a:pt x="6927342" y="1247927"/>
                </a:cubicBezTo>
                <a:cubicBezTo>
                  <a:pt x="6941774" y="1252738"/>
                  <a:pt x="6957031" y="1255556"/>
                  <a:pt x="6970637" y="1262359"/>
                </a:cubicBezTo>
                <a:cubicBezTo>
                  <a:pt x="6986151" y="1270116"/>
                  <a:pt x="6998083" y="1284178"/>
                  <a:pt x="7013933" y="1291222"/>
                </a:cubicBezTo>
                <a:cubicBezTo>
                  <a:pt x="7041736" y="1303578"/>
                  <a:pt x="7071661" y="1310464"/>
                  <a:pt x="7100525" y="1320085"/>
                </a:cubicBezTo>
                <a:cubicBezTo>
                  <a:pt x="7114957" y="1324896"/>
                  <a:pt x="7131163" y="1326079"/>
                  <a:pt x="7143821" y="1334517"/>
                </a:cubicBezTo>
                <a:cubicBezTo>
                  <a:pt x="7203621" y="1374382"/>
                  <a:pt x="7170290" y="1359174"/>
                  <a:pt x="7244845" y="1377811"/>
                </a:cubicBezTo>
                <a:cubicBezTo>
                  <a:pt x="7259277" y="1387432"/>
                  <a:pt x="7272627" y="1398917"/>
                  <a:pt x="7288141" y="1406674"/>
                </a:cubicBezTo>
                <a:cubicBezTo>
                  <a:pt x="7301747" y="1413477"/>
                  <a:pt x="7316809" y="1416927"/>
                  <a:pt x="7331436" y="1421106"/>
                </a:cubicBezTo>
                <a:cubicBezTo>
                  <a:pt x="7391709" y="1438326"/>
                  <a:pt x="7407726" y="1438631"/>
                  <a:pt x="7475756" y="1449969"/>
                </a:cubicBezTo>
                <a:cubicBezTo>
                  <a:pt x="7635404" y="1529790"/>
                  <a:pt x="7380037" y="1408440"/>
                  <a:pt x="7677803" y="1507695"/>
                </a:cubicBezTo>
                <a:cubicBezTo>
                  <a:pt x="7692235" y="1512506"/>
                  <a:pt x="7707492" y="1515324"/>
                  <a:pt x="7721099" y="1522127"/>
                </a:cubicBezTo>
                <a:cubicBezTo>
                  <a:pt x="7736613" y="1529884"/>
                  <a:pt x="7747782" y="1546006"/>
                  <a:pt x="7764395" y="1550990"/>
                </a:cubicBezTo>
                <a:cubicBezTo>
                  <a:pt x="7796977" y="1560764"/>
                  <a:pt x="7831744" y="1560611"/>
                  <a:pt x="7865419" y="1565422"/>
                </a:cubicBezTo>
                <a:cubicBezTo>
                  <a:pt x="7894283" y="1575043"/>
                  <a:pt x="7922494" y="1586906"/>
                  <a:pt x="7952011" y="1594285"/>
                </a:cubicBezTo>
                <a:cubicBezTo>
                  <a:pt x="7971254" y="1599095"/>
                  <a:pt x="7990741" y="1603017"/>
                  <a:pt x="8009739" y="1608716"/>
                </a:cubicBezTo>
                <a:cubicBezTo>
                  <a:pt x="8038881" y="1617458"/>
                  <a:pt x="8096330" y="1637579"/>
                  <a:pt x="8096330" y="1637579"/>
                </a:cubicBezTo>
                <a:cubicBezTo>
                  <a:pt x="8110762" y="1647200"/>
                  <a:pt x="8123776" y="1659399"/>
                  <a:pt x="8139626" y="1666443"/>
                </a:cubicBezTo>
                <a:cubicBezTo>
                  <a:pt x="8167429" y="1678800"/>
                  <a:pt x="8197354" y="1685685"/>
                  <a:pt x="8226218" y="1695306"/>
                </a:cubicBezTo>
                <a:lnTo>
                  <a:pt x="8312810" y="1724169"/>
                </a:lnTo>
                <a:lnTo>
                  <a:pt x="8356106" y="1738600"/>
                </a:lnTo>
                <a:cubicBezTo>
                  <a:pt x="8370538" y="1743410"/>
                  <a:pt x="8384189" y="1753032"/>
                  <a:pt x="8399401" y="1753032"/>
                </a:cubicBezTo>
                <a:lnTo>
                  <a:pt x="8428265" y="1753032"/>
                </a:lnTo>
                <a:lnTo>
                  <a:pt x="8428265" y="1753032"/>
                </a:lnTo>
                <a:lnTo>
                  <a:pt x="8428265" y="1753032"/>
                </a:lnTo>
              </a:path>
            </a:pathLst>
          </a:custGeom>
          <a:ln w="57150" cmpd="sng">
            <a:solidFill>
              <a:srgbClr val="FF0000">
                <a:alpha val="63000"/>
              </a:srgbClr>
            </a:solidFill>
          </a:ln>
        </p:spPr>
        <p:style>
          <a:lnRef idx="2">
            <a:schemeClr val="accent1"/>
          </a:lnRef>
          <a:fillRef idx="0">
            <a:schemeClr val="accent1"/>
          </a:fillRef>
          <a:effectRef idx="1">
            <a:schemeClr val="accent1"/>
          </a:effectRef>
          <a:fontRef idx="minor">
            <a:schemeClr val="tx1"/>
          </a:fontRef>
        </p:style>
        <p:txBody>
          <a:bodyPr lIns="57149" tIns="28574" rIns="57149" bIns="28574" rtlCol="0" anchor="ctr"/>
          <a:lstStyle/>
          <a:p>
            <a:pPr algn="ctr"/>
            <a:endParaRPr lang="en-US" sz="1125"/>
          </a:p>
        </p:txBody>
      </p:sp>
      <p:grpSp>
        <p:nvGrpSpPr>
          <p:cNvPr id="82" name="Group 81">
            <a:extLst>
              <a:ext uri="{FF2B5EF4-FFF2-40B4-BE49-F238E27FC236}">
                <a16:creationId xmlns:a16="http://schemas.microsoft.com/office/drawing/2014/main" id="{3FF5079F-9E92-2543-949A-EB5D31828797}"/>
              </a:ext>
            </a:extLst>
          </p:cNvPr>
          <p:cNvGrpSpPr/>
          <p:nvPr/>
        </p:nvGrpSpPr>
        <p:grpSpPr>
          <a:xfrm>
            <a:off x="1741582" y="1646382"/>
            <a:ext cx="5432605" cy="1679112"/>
            <a:chOff x="1741582" y="1646382"/>
            <a:chExt cx="5432605" cy="1679112"/>
          </a:xfrm>
        </p:grpSpPr>
        <p:sp>
          <p:nvSpPr>
            <p:cNvPr id="83" name="Text Box 50">
              <a:extLst>
                <a:ext uri="{FF2B5EF4-FFF2-40B4-BE49-F238E27FC236}">
                  <a16:creationId xmlns:a16="http://schemas.microsoft.com/office/drawing/2014/main" id="{538BB127-EE1C-B740-839D-2F634D32F1E6}"/>
                </a:ext>
              </a:extLst>
            </p:cNvPr>
            <p:cNvSpPr txBox="1">
              <a:spLocks noChangeArrowheads="1"/>
            </p:cNvSpPr>
            <p:nvPr/>
          </p:nvSpPr>
          <p:spPr bwMode="auto">
            <a:xfrm>
              <a:off x="2170781" y="1646382"/>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1</a:t>
              </a:r>
            </a:p>
          </p:txBody>
        </p:sp>
        <p:sp>
          <p:nvSpPr>
            <p:cNvPr id="84" name="Text Box 51">
              <a:extLst>
                <a:ext uri="{FF2B5EF4-FFF2-40B4-BE49-F238E27FC236}">
                  <a16:creationId xmlns:a16="http://schemas.microsoft.com/office/drawing/2014/main" id="{2C8E82CC-8A78-0A43-A8FD-381721CA7607}"/>
                </a:ext>
              </a:extLst>
            </p:cNvPr>
            <p:cNvSpPr txBox="1">
              <a:spLocks noChangeArrowheads="1"/>
            </p:cNvSpPr>
            <p:nvPr/>
          </p:nvSpPr>
          <p:spPr bwMode="auto">
            <a:xfrm>
              <a:off x="4095775" y="1676584"/>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4</a:t>
              </a:r>
            </a:p>
          </p:txBody>
        </p:sp>
        <p:sp>
          <p:nvSpPr>
            <p:cNvPr id="85" name="Text Box 52">
              <a:extLst>
                <a:ext uri="{FF2B5EF4-FFF2-40B4-BE49-F238E27FC236}">
                  <a16:creationId xmlns:a16="http://schemas.microsoft.com/office/drawing/2014/main" id="{D751CBF9-79DF-DB47-B040-6EEAB71DAA10}"/>
                </a:ext>
              </a:extLst>
            </p:cNvPr>
            <p:cNvSpPr txBox="1">
              <a:spLocks noChangeArrowheads="1"/>
            </p:cNvSpPr>
            <p:nvPr/>
          </p:nvSpPr>
          <p:spPr bwMode="auto">
            <a:xfrm>
              <a:off x="5893937" y="1710237"/>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4</a:t>
              </a:r>
            </a:p>
          </p:txBody>
        </p:sp>
        <p:sp>
          <p:nvSpPr>
            <p:cNvPr id="86" name="Text Box 53">
              <a:extLst>
                <a:ext uri="{FF2B5EF4-FFF2-40B4-BE49-F238E27FC236}">
                  <a16:creationId xmlns:a16="http://schemas.microsoft.com/office/drawing/2014/main" id="{CDB19557-67F2-2B4A-B82A-31DA8BAF0475}"/>
                </a:ext>
              </a:extLst>
            </p:cNvPr>
            <p:cNvSpPr txBox="1">
              <a:spLocks noChangeArrowheads="1"/>
            </p:cNvSpPr>
            <p:nvPr/>
          </p:nvSpPr>
          <p:spPr bwMode="auto">
            <a:xfrm>
              <a:off x="6861281" y="2424471"/>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2</a:t>
              </a:r>
            </a:p>
          </p:txBody>
        </p:sp>
        <p:sp>
          <p:nvSpPr>
            <p:cNvPr id="87" name="Text Box 54">
              <a:extLst>
                <a:ext uri="{FF2B5EF4-FFF2-40B4-BE49-F238E27FC236}">
                  <a16:creationId xmlns:a16="http://schemas.microsoft.com/office/drawing/2014/main" id="{93CA21A7-6DDB-5D40-AF6A-F73F73BD76B3}"/>
                </a:ext>
              </a:extLst>
            </p:cNvPr>
            <p:cNvSpPr txBox="1">
              <a:spLocks noChangeArrowheads="1"/>
            </p:cNvSpPr>
            <p:nvPr/>
          </p:nvSpPr>
          <p:spPr bwMode="auto">
            <a:xfrm>
              <a:off x="4385837" y="2956162"/>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9</a:t>
              </a:r>
            </a:p>
          </p:txBody>
        </p:sp>
        <p:sp>
          <p:nvSpPr>
            <p:cNvPr id="88" name="Text Box 55">
              <a:extLst>
                <a:ext uri="{FF2B5EF4-FFF2-40B4-BE49-F238E27FC236}">
                  <a16:creationId xmlns:a16="http://schemas.microsoft.com/office/drawing/2014/main" id="{D70276DA-2A54-FD41-95F4-0ABAF453741D}"/>
                </a:ext>
              </a:extLst>
            </p:cNvPr>
            <p:cNvSpPr txBox="1">
              <a:spLocks noChangeArrowheads="1"/>
            </p:cNvSpPr>
            <p:nvPr/>
          </p:nvSpPr>
          <p:spPr bwMode="auto">
            <a:xfrm>
              <a:off x="1741582" y="2282717"/>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4</a:t>
              </a:r>
            </a:p>
          </p:txBody>
        </p:sp>
        <p:sp>
          <p:nvSpPr>
            <p:cNvPr id="89" name="Text Box 56">
              <a:extLst>
                <a:ext uri="{FF2B5EF4-FFF2-40B4-BE49-F238E27FC236}">
                  <a16:creationId xmlns:a16="http://schemas.microsoft.com/office/drawing/2014/main" id="{F1AF0BE8-14F7-AA43-B726-49C4AB2C75AE}"/>
                </a:ext>
              </a:extLst>
            </p:cNvPr>
            <p:cNvSpPr txBox="1">
              <a:spLocks noChangeArrowheads="1"/>
            </p:cNvSpPr>
            <p:nvPr/>
          </p:nvSpPr>
          <p:spPr bwMode="auto">
            <a:xfrm>
              <a:off x="3661513" y="2208774"/>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1</a:t>
              </a:r>
            </a:p>
          </p:txBody>
        </p:sp>
        <p:sp>
          <p:nvSpPr>
            <p:cNvPr id="90" name="Text Box 57">
              <a:extLst>
                <a:ext uri="{FF2B5EF4-FFF2-40B4-BE49-F238E27FC236}">
                  <a16:creationId xmlns:a16="http://schemas.microsoft.com/office/drawing/2014/main" id="{5AE69763-5DD3-3E44-A8E0-150A2F4F6BF0}"/>
                </a:ext>
              </a:extLst>
            </p:cNvPr>
            <p:cNvSpPr txBox="1">
              <a:spLocks noChangeArrowheads="1"/>
            </p:cNvSpPr>
            <p:nvPr/>
          </p:nvSpPr>
          <p:spPr bwMode="auto">
            <a:xfrm>
              <a:off x="5350738" y="2136599"/>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1</a:t>
              </a:r>
            </a:p>
          </p:txBody>
        </p:sp>
        <p:sp>
          <p:nvSpPr>
            <p:cNvPr id="91" name="Text Box 58">
              <a:extLst>
                <a:ext uri="{FF2B5EF4-FFF2-40B4-BE49-F238E27FC236}">
                  <a16:creationId xmlns:a16="http://schemas.microsoft.com/office/drawing/2014/main" id="{B8E72DEA-7F07-CE40-9CC9-EB20AB8CA111}"/>
                </a:ext>
              </a:extLst>
            </p:cNvPr>
            <p:cNvSpPr txBox="1">
              <a:spLocks noChangeArrowheads="1"/>
            </p:cNvSpPr>
            <p:nvPr/>
          </p:nvSpPr>
          <p:spPr bwMode="auto">
            <a:xfrm>
              <a:off x="4967220" y="2681934"/>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5</a:t>
              </a:r>
            </a:p>
          </p:txBody>
        </p:sp>
        <p:sp>
          <p:nvSpPr>
            <p:cNvPr id="92" name="Text Box 59">
              <a:extLst>
                <a:ext uri="{FF2B5EF4-FFF2-40B4-BE49-F238E27FC236}">
                  <a16:creationId xmlns:a16="http://schemas.microsoft.com/office/drawing/2014/main" id="{11A79F3F-136E-CD49-954F-6223648D56DE}"/>
                </a:ext>
              </a:extLst>
            </p:cNvPr>
            <p:cNvSpPr txBox="1">
              <a:spLocks noChangeArrowheads="1"/>
            </p:cNvSpPr>
            <p:nvPr/>
          </p:nvSpPr>
          <p:spPr bwMode="auto">
            <a:xfrm>
              <a:off x="6313647" y="2583060"/>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1</a:t>
              </a:r>
            </a:p>
          </p:txBody>
        </p:sp>
        <p:sp>
          <p:nvSpPr>
            <p:cNvPr id="93" name="Text Box 55">
              <a:extLst>
                <a:ext uri="{FF2B5EF4-FFF2-40B4-BE49-F238E27FC236}">
                  <a16:creationId xmlns:a16="http://schemas.microsoft.com/office/drawing/2014/main" id="{BD8A836F-33CF-684F-9B73-1FB5CDD6CBD0}"/>
                </a:ext>
              </a:extLst>
            </p:cNvPr>
            <p:cNvSpPr txBox="1">
              <a:spLocks noChangeArrowheads="1"/>
            </p:cNvSpPr>
            <p:nvPr/>
          </p:nvSpPr>
          <p:spPr bwMode="auto">
            <a:xfrm>
              <a:off x="2692107" y="2408935"/>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5</a:t>
              </a:r>
            </a:p>
          </p:txBody>
        </p:sp>
        <p:sp>
          <p:nvSpPr>
            <p:cNvPr id="94" name="Text Box 55">
              <a:extLst>
                <a:ext uri="{FF2B5EF4-FFF2-40B4-BE49-F238E27FC236}">
                  <a16:creationId xmlns:a16="http://schemas.microsoft.com/office/drawing/2014/main" id="{15F9A0A7-6FB6-EB4A-AC8C-FF7973A6B0F3}"/>
                </a:ext>
              </a:extLst>
            </p:cNvPr>
            <p:cNvSpPr txBox="1">
              <a:spLocks noChangeArrowheads="1"/>
            </p:cNvSpPr>
            <p:nvPr/>
          </p:nvSpPr>
          <p:spPr bwMode="auto">
            <a:xfrm>
              <a:off x="4393209" y="2161518"/>
              <a:ext cx="312906" cy="369332"/>
            </a:xfrm>
            <a:prstGeom prst="rect">
              <a:avLst/>
            </a:prstGeom>
            <a:no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b="1" i="1" dirty="0">
                  <a:solidFill>
                    <a:schemeClr val="accent2"/>
                  </a:solidFill>
                </a:rPr>
                <a:t>2</a:t>
              </a:r>
            </a:p>
          </p:txBody>
        </p:sp>
      </p:grpSp>
      <p:grpSp>
        <p:nvGrpSpPr>
          <p:cNvPr id="5" name="Group 4">
            <a:extLst>
              <a:ext uri="{FF2B5EF4-FFF2-40B4-BE49-F238E27FC236}">
                <a16:creationId xmlns:a16="http://schemas.microsoft.com/office/drawing/2014/main" id="{4B3A05AB-4BCF-1847-A68F-BF270C76A620}"/>
              </a:ext>
            </a:extLst>
          </p:cNvPr>
          <p:cNvGrpSpPr/>
          <p:nvPr/>
        </p:nvGrpSpPr>
        <p:grpSpPr>
          <a:xfrm>
            <a:off x="1482511" y="1767420"/>
            <a:ext cx="5502866" cy="1532044"/>
            <a:chOff x="1482511" y="1767420"/>
            <a:chExt cx="5502866" cy="1532044"/>
          </a:xfrm>
        </p:grpSpPr>
        <p:sp>
          <p:nvSpPr>
            <p:cNvPr id="95" name="TextBox 94">
              <a:extLst>
                <a:ext uri="{FF2B5EF4-FFF2-40B4-BE49-F238E27FC236}">
                  <a16:creationId xmlns:a16="http://schemas.microsoft.com/office/drawing/2014/main" id="{6643923F-5B4C-6A4A-B115-66D23C336F48}"/>
                </a:ext>
              </a:extLst>
            </p:cNvPr>
            <p:cNvSpPr txBox="1"/>
            <p:nvPr/>
          </p:nvSpPr>
          <p:spPr>
            <a:xfrm>
              <a:off x="2393622" y="2995537"/>
              <a:ext cx="229228" cy="303927"/>
            </a:xfrm>
            <a:prstGeom prst="rect">
              <a:avLst/>
            </a:prstGeom>
            <a:noFill/>
          </p:spPr>
          <p:txBody>
            <a:bodyPr wrap="none" lIns="57149" tIns="28574" rIns="57149" bIns="28574" rtlCol="0">
              <a:spAutoFit/>
            </a:bodyPr>
            <a:lstStyle/>
            <a:p>
              <a:r>
                <a:rPr lang="en-US" sz="1600" dirty="0">
                  <a:solidFill>
                    <a:srgbClr val="FF0000"/>
                  </a:solidFill>
                </a:rPr>
                <a:t>9</a:t>
              </a:r>
            </a:p>
          </p:txBody>
        </p:sp>
        <p:sp>
          <p:nvSpPr>
            <p:cNvPr id="96" name="TextBox 95">
              <a:extLst>
                <a:ext uri="{FF2B5EF4-FFF2-40B4-BE49-F238E27FC236}">
                  <a16:creationId xmlns:a16="http://schemas.microsoft.com/office/drawing/2014/main" id="{3DBE5BA9-47FA-3140-95B0-BE05A0CEEB63}"/>
                </a:ext>
              </a:extLst>
            </p:cNvPr>
            <p:cNvSpPr txBox="1"/>
            <p:nvPr/>
          </p:nvSpPr>
          <p:spPr>
            <a:xfrm>
              <a:off x="4369176" y="2657167"/>
              <a:ext cx="229228" cy="303927"/>
            </a:xfrm>
            <a:prstGeom prst="rect">
              <a:avLst/>
            </a:prstGeom>
            <a:noFill/>
          </p:spPr>
          <p:txBody>
            <a:bodyPr wrap="none" lIns="57149" tIns="28574" rIns="57149" bIns="28574" rtlCol="0">
              <a:spAutoFit/>
            </a:bodyPr>
            <a:lstStyle/>
            <a:p>
              <a:r>
                <a:rPr lang="en-US" sz="1600" dirty="0">
                  <a:solidFill>
                    <a:srgbClr val="FF0000"/>
                  </a:solidFill>
                </a:rPr>
                <a:t>5</a:t>
              </a:r>
            </a:p>
          </p:txBody>
        </p:sp>
        <p:sp>
          <p:nvSpPr>
            <p:cNvPr id="97" name="TextBox 96">
              <a:extLst>
                <a:ext uri="{FF2B5EF4-FFF2-40B4-BE49-F238E27FC236}">
                  <a16:creationId xmlns:a16="http://schemas.microsoft.com/office/drawing/2014/main" id="{AD1EF55F-7FA4-5548-8F53-B65BF04F6296}"/>
                </a:ext>
              </a:extLst>
            </p:cNvPr>
            <p:cNvSpPr txBox="1"/>
            <p:nvPr/>
          </p:nvSpPr>
          <p:spPr>
            <a:xfrm>
              <a:off x="6055108" y="2529894"/>
              <a:ext cx="229228" cy="303927"/>
            </a:xfrm>
            <a:prstGeom prst="rect">
              <a:avLst/>
            </a:prstGeom>
            <a:noFill/>
          </p:spPr>
          <p:txBody>
            <a:bodyPr wrap="none" lIns="57149" tIns="28574" rIns="57149" bIns="28574" rtlCol="0">
              <a:spAutoFit/>
            </a:bodyPr>
            <a:lstStyle/>
            <a:p>
              <a:r>
                <a:rPr lang="en-US" sz="1600" dirty="0">
                  <a:solidFill>
                    <a:srgbClr val="FF0000"/>
                  </a:solidFill>
                </a:rPr>
                <a:t>1</a:t>
              </a:r>
            </a:p>
          </p:txBody>
        </p:sp>
        <p:sp>
          <p:nvSpPr>
            <p:cNvPr id="98" name="TextBox 97">
              <a:extLst>
                <a:ext uri="{FF2B5EF4-FFF2-40B4-BE49-F238E27FC236}">
                  <a16:creationId xmlns:a16="http://schemas.microsoft.com/office/drawing/2014/main" id="{A3B5A49F-CF83-2C4B-AA9E-CF0AF24CE449}"/>
                </a:ext>
              </a:extLst>
            </p:cNvPr>
            <p:cNvSpPr txBox="1"/>
            <p:nvPr/>
          </p:nvSpPr>
          <p:spPr>
            <a:xfrm>
              <a:off x="5504590" y="1767420"/>
              <a:ext cx="229228" cy="303927"/>
            </a:xfrm>
            <a:prstGeom prst="rect">
              <a:avLst/>
            </a:prstGeom>
            <a:noFill/>
          </p:spPr>
          <p:txBody>
            <a:bodyPr wrap="none" lIns="57149" tIns="28574" rIns="57149" bIns="28574" rtlCol="0">
              <a:spAutoFit/>
            </a:bodyPr>
            <a:lstStyle/>
            <a:p>
              <a:r>
                <a:rPr lang="en-US" sz="1600" dirty="0">
                  <a:solidFill>
                    <a:srgbClr val="FF0000"/>
                  </a:solidFill>
                </a:rPr>
                <a:t>6</a:t>
              </a:r>
            </a:p>
          </p:txBody>
        </p:sp>
        <p:sp>
          <p:nvSpPr>
            <p:cNvPr id="99" name="TextBox 98">
              <a:extLst>
                <a:ext uri="{FF2B5EF4-FFF2-40B4-BE49-F238E27FC236}">
                  <a16:creationId xmlns:a16="http://schemas.microsoft.com/office/drawing/2014/main" id="{61A776FA-C110-1F47-BE93-129D17BDF496}"/>
                </a:ext>
              </a:extLst>
            </p:cNvPr>
            <p:cNvSpPr txBox="1"/>
            <p:nvPr/>
          </p:nvSpPr>
          <p:spPr>
            <a:xfrm>
              <a:off x="5089254" y="2146876"/>
              <a:ext cx="229228" cy="303927"/>
            </a:xfrm>
            <a:prstGeom prst="rect">
              <a:avLst/>
            </a:prstGeom>
            <a:noFill/>
          </p:spPr>
          <p:txBody>
            <a:bodyPr wrap="none" lIns="57149" tIns="28574" rIns="57149" bIns="28574" rtlCol="0">
              <a:spAutoFit/>
            </a:bodyPr>
            <a:lstStyle/>
            <a:p>
              <a:r>
                <a:rPr lang="en-US" sz="1600" dirty="0">
                  <a:solidFill>
                    <a:srgbClr val="FF0000"/>
                  </a:solidFill>
                </a:rPr>
                <a:t>2</a:t>
              </a:r>
            </a:p>
          </p:txBody>
        </p:sp>
        <p:sp>
          <p:nvSpPr>
            <p:cNvPr id="100" name="TextBox 99">
              <a:extLst>
                <a:ext uri="{FF2B5EF4-FFF2-40B4-BE49-F238E27FC236}">
                  <a16:creationId xmlns:a16="http://schemas.microsoft.com/office/drawing/2014/main" id="{BF082184-8F85-DB4F-8698-F2C95B74D41F}"/>
                </a:ext>
              </a:extLst>
            </p:cNvPr>
            <p:cNvSpPr txBox="1"/>
            <p:nvPr/>
          </p:nvSpPr>
          <p:spPr>
            <a:xfrm>
              <a:off x="4882484" y="2148835"/>
              <a:ext cx="229228" cy="303927"/>
            </a:xfrm>
            <a:prstGeom prst="rect">
              <a:avLst/>
            </a:prstGeom>
            <a:noFill/>
          </p:spPr>
          <p:txBody>
            <a:bodyPr wrap="none" lIns="57149" tIns="28574" rIns="57149" bIns="28574" rtlCol="0">
              <a:spAutoFit/>
            </a:bodyPr>
            <a:lstStyle/>
            <a:p>
              <a:r>
                <a:rPr lang="en-US" sz="1600" dirty="0">
                  <a:solidFill>
                    <a:srgbClr val="FF0000"/>
                  </a:solidFill>
                </a:rPr>
                <a:t>7</a:t>
              </a:r>
            </a:p>
          </p:txBody>
        </p:sp>
        <p:sp>
          <p:nvSpPr>
            <p:cNvPr id="101" name="TextBox 100">
              <a:extLst>
                <a:ext uri="{FF2B5EF4-FFF2-40B4-BE49-F238E27FC236}">
                  <a16:creationId xmlns:a16="http://schemas.microsoft.com/office/drawing/2014/main" id="{85EAF20D-59FA-3A41-B4B5-56B8EC8F372D}"/>
                </a:ext>
              </a:extLst>
            </p:cNvPr>
            <p:cNvSpPr txBox="1"/>
            <p:nvPr/>
          </p:nvSpPr>
          <p:spPr>
            <a:xfrm>
              <a:off x="3326574" y="2115566"/>
              <a:ext cx="229228" cy="303927"/>
            </a:xfrm>
            <a:prstGeom prst="rect">
              <a:avLst/>
            </a:prstGeom>
            <a:noFill/>
          </p:spPr>
          <p:txBody>
            <a:bodyPr wrap="none" lIns="57149" tIns="28574" rIns="57149" bIns="28574" rtlCol="0">
              <a:spAutoFit/>
            </a:bodyPr>
            <a:lstStyle/>
            <a:p>
              <a:r>
                <a:rPr lang="en-US" sz="1600" dirty="0">
                  <a:solidFill>
                    <a:srgbClr val="FF0000"/>
                  </a:solidFill>
                </a:rPr>
                <a:t>6</a:t>
              </a:r>
            </a:p>
          </p:txBody>
        </p:sp>
        <p:sp>
          <p:nvSpPr>
            <p:cNvPr id="102" name="TextBox 101">
              <a:extLst>
                <a:ext uri="{FF2B5EF4-FFF2-40B4-BE49-F238E27FC236}">
                  <a16:creationId xmlns:a16="http://schemas.microsoft.com/office/drawing/2014/main" id="{C013C0C6-FB05-3741-BA71-75BC201EDDA8}"/>
                </a:ext>
              </a:extLst>
            </p:cNvPr>
            <p:cNvSpPr txBox="1"/>
            <p:nvPr/>
          </p:nvSpPr>
          <p:spPr>
            <a:xfrm>
              <a:off x="2957663" y="2202254"/>
              <a:ext cx="343041" cy="303927"/>
            </a:xfrm>
            <a:prstGeom prst="rect">
              <a:avLst/>
            </a:prstGeom>
            <a:noFill/>
          </p:spPr>
          <p:txBody>
            <a:bodyPr wrap="none" lIns="57149" tIns="28574" rIns="57149" bIns="28574" rtlCol="0">
              <a:spAutoFit/>
            </a:bodyPr>
            <a:lstStyle/>
            <a:p>
              <a:r>
                <a:rPr lang="en-US" sz="1600" dirty="0">
                  <a:solidFill>
                    <a:srgbClr val="FF0000"/>
                  </a:solidFill>
                </a:rPr>
                <a:t>14</a:t>
              </a:r>
            </a:p>
          </p:txBody>
        </p:sp>
        <p:sp>
          <p:nvSpPr>
            <p:cNvPr id="103" name="TextBox 102">
              <a:extLst>
                <a:ext uri="{FF2B5EF4-FFF2-40B4-BE49-F238E27FC236}">
                  <a16:creationId xmlns:a16="http://schemas.microsoft.com/office/drawing/2014/main" id="{3F39FB7B-0ED3-F646-B33C-B77430D30137}"/>
                </a:ext>
              </a:extLst>
            </p:cNvPr>
            <p:cNvSpPr txBox="1"/>
            <p:nvPr/>
          </p:nvSpPr>
          <p:spPr>
            <a:xfrm>
              <a:off x="1482511" y="2088847"/>
              <a:ext cx="343041" cy="303927"/>
            </a:xfrm>
            <a:prstGeom prst="rect">
              <a:avLst/>
            </a:prstGeom>
            <a:noFill/>
          </p:spPr>
          <p:txBody>
            <a:bodyPr wrap="none" lIns="57149" tIns="28574" rIns="57149" bIns="28574" rtlCol="0">
              <a:spAutoFit/>
            </a:bodyPr>
            <a:lstStyle/>
            <a:p>
              <a:r>
                <a:rPr lang="en-US" sz="1600" dirty="0">
                  <a:solidFill>
                    <a:srgbClr val="FF0000"/>
                  </a:solidFill>
                </a:rPr>
                <a:t>13</a:t>
              </a:r>
            </a:p>
          </p:txBody>
        </p:sp>
        <p:sp>
          <p:nvSpPr>
            <p:cNvPr id="104" name="TextBox 103">
              <a:extLst>
                <a:ext uri="{FF2B5EF4-FFF2-40B4-BE49-F238E27FC236}">
                  <a16:creationId xmlns:a16="http://schemas.microsoft.com/office/drawing/2014/main" id="{ABE9F7AC-F53A-C24B-A9F7-4B417D272825}"/>
                </a:ext>
              </a:extLst>
            </p:cNvPr>
            <p:cNvSpPr txBox="1"/>
            <p:nvPr/>
          </p:nvSpPr>
          <p:spPr>
            <a:xfrm>
              <a:off x="6756149" y="2150735"/>
              <a:ext cx="229228" cy="303927"/>
            </a:xfrm>
            <a:prstGeom prst="rect">
              <a:avLst/>
            </a:prstGeom>
            <a:noFill/>
          </p:spPr>
          <p:txBody>
            <a:bodyPr wrap="none" lIns="57149" tIns="28574" rIns="57149" bIns="28574" rtlCol="0">
              <a:spAutoFit/>
            </a:bodyPr>
            <a:lstStyle/>
            <a:p>
              <a:r>
                <a:rPr lang="en-US" sz="1600" dirty="0">
                  <a:solidFill>
                    <a:srgbClr val="FF0000"/>
                  </a:solidFill>
                </a:rPr>
                <a:t>2</a:t>
              </a:r>
            </a:p>
          </p:txBody>
        </p:sp>
      </p:grpSp>
      <p:grpSp>
        <p:nvGrpSpPr>
          <p:cNvPr id="55" name="Group 54"/>
          <p:cNvGrpSpPr/>
          <p:nvPr/>
        </p:nvGrpSpPr>
        <p:grpSpPr>
          <a:xfrm>
            <a:off x="3295584" y="2252956"/>
            <a:ext cx="298480" cy="359127"/>
            <a:chOff x="6243993" y="4271924"/>
            <a:chExt cx="477568" cy="574602"/>
          </a:xfrm>
        </p:grpSpPr>
        <p:cxnSp>
          <p:nvCxnSpPr>
            <p:cNvPr id="57" name="Straight Connector 56"/>
            <p:cNvCxnSpPr>
              <a:cxnSpLocks/>
            </p:cNvCxnSpPr>
            <p:nvPr/>
          </p:nvCxnSpPr>
          <p:spPr>
            <a:xfrm>
              <a:off x="6360598" y="4271924"/>
              <a:ext cx="299744" cy="76547"/>
            </a:xfrm>
            <a:prstGeom prst="line">
              <a:avLst/>
            </a:prstGeom>
            <a:ln w="3810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56" name="TextBox 55"/>
            <p:cNvSpPr txBox="1"/>
            <p:nvPr/>
          </p:nvSpPr>
          <p:spPr>
            <a:xfrm>
              <a:off x="6243993" y="4304840"/>
              <a:ext cx="477568" cy="541686"/>
            </a:xfrm>
            <a:prstGeom prst="rect">
              <a:avLst/>
            </a:prstGeom>
            <a:noFill/>
          </p:spPr>
          <p:txBody>
            <a:bodyPr wrap="none" rtlCol="0">
              <a:spAutoFit/>
            </a:bodyPr>
            <a:lstStyle/>
            <a:p>
              <a:r>
                <a:rPr lang="en-US" sz="1600" dirty="0">
                  <a:solidFill>
                    <a:srgbClr val="FF0000"/>
                  </a:solidFill>
                </a:rPr>
                <a:t>5</a:t>
              </a:r>
            </a:p>
          </p:txBody>
        </p:sp>
      </p:grpSp>
    </p:spTree>
    <p:extLst>
      <p:ext uri="{BB962C8B-B14F-4D97-AF65-F5344CB8AC3E}">
        <p14:creationId xmlns:p14="http://schemas.microsoft.com/office/powerpoint/2010/main" val="127551466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P spid="54" grpId="0"/>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solidFill>
                  <a:schemeClr val="tx1"/>
                </a:solidFill>
              </a:rPr>
              <a:t>How does a router know </a:t>
            </a:r>
            <a:br>
              <a:rPr lang="en-US" dirty="0">
                <a:solidFill>
                  <a:schemeClr val="tx1"/>
                </a:solidFill>
              </a:rPr>
            </a:br>
            <a:r>
              <a:rPr lang="en-US" dirty="0">
                <a:solidFill>
                  <a:schemeClr val="tx1"/>
                </a:solidFill>
              </a:rPr>
              <a:t>where to send a packet next?</a:t>
            </a:r>
          </a:p>
        </p:txBody>
      </p:sp>
    </p:spTree>
    <p:extLst>
      <p:ext uri="{BB962C8B-B14F-4D97-AF65-F5344CB8AC3E}">
        <p14:creationId xmlns:p14="http://schemas.microsoft.com/office/powerpoint/2010/main" val="1375719151"/>
      </p:ext>
    </p:extLst>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2" name="Straight Connector 61"/>
          <p:cNvCxnSpPr>
            <a:stCxn id="24" idx="3"/>
            <a:endCxn id="26" idx="1"/>
          </p:cNvCxnSpPr>
          <p:nvPr/>
        </p:nvCxnSpPr>
        <p:spPr>
          <a:xfrm>
            <a:off x="4304659" y="2233892"/>
            <a:ext cx="1066801"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96" name="Straight Connector 95"/>
          <p:cNvCxnSpPr>
            <a:stCxn id="29" idx="3"/>
            <a:endCxn id="31" idx="1"/>
          </p:cNvCxnSpPr>
          <p:nvPr/>
        </p:nvCxnSpPr>
        <p:spPr>
          <a:xfrm>
            <a:off x="4304659" y="2667806"/>
            <a:ext cx="1066801"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30" name="Straight Connector 129"/>
          <p:cNvCxnSpPr>
            <a:stCxn id="43" idx="3"/>
            <a:endCxn id="46" idx="1"/>
          </p:cNvCxnSpPr>
          <p:nvPr/>
        </p:nvCxnSpPr>
        <p:spPr>
          <a:xfrm flipV="1">
            <a:off x="3503149" y="4105012"/>
            <a:ext cx="1868311" cy="4233"/>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5" name="Straight Connector 4"/>
          <p:cNvCxnSpPr>
            <a:endCxn id="28" idx="0"/>
          </p:cNvCxnSpPr>
          <p:nvPr/>
        </p:nvCxnSpPr>
        <p:spPr>
          <a:xfrm>
            <a:off x="3242093" y="1388880"/>
            <a:ext cx="1" cy="113806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3242093" y="3260000"/>
            <a:ext cx="0" cy="1138067"/>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a:stCxn id="4" idx="3"/>
            <a:endCxn id="16" idx="1"/>
          </p:cNvCxnSpPr>
          <p:nvPr/>
        </p:nvCxnSpPr>
        <p:spPr>
          <a:xfrm flipV="1">
            <a:off x="3503149" y="1283516"/>
            <a:ext cx="1868311" cy="4232"/>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a:stCxn id="16" idx="2"/>
            <a:endCxn id="31" idx="0"/>
          </p:cNvCxnSpPr>
          <p:nvPr/>
        </p:nvCxnSpPr>
        <p:spPr>
          <a:xfrm>
            <a:off x="5632516" y="1428608"/>
            <a:ext cx="0" cy="1094106"/>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a:stCxn id="36" idx="2"/>
            <a:endCxn id="41" idx="0"/>
          </p:cNvCxnSpPr>
          <p:nvPr/>
        </p:nvCxnSpPr>
        <p:spPr>
          <a:xfrm>
            <a:off x="5632516" y="3299727"/>
            <a:ext cx="0" cy="173363"/>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54" name="Straight Connector 53"/>
          <p:cNvCxnSpPr>
            <a:stCxn id="33" idx="3"/>
            <a:endCxn id="36" idx="1"/>
          </p:cNvCxnSpPr>
          <p:nvPr/>
        </p:nvCxnSpPr>
        <p:spPr>
          <a:xfrm flipV="1">
            <a:off x="3503149" y="3154635"/>
            <a:ext cx="1868311" cy="4233"/>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56" name="Straight Connector 55"/>
          <p:cNvCxnSpPr>
            <a:stCxn id="38" idx="3"/>
            <a:endCxn id="41" idx="1"/>
          </p:cNvCxnSpPr>
          <p:nvPr/>
        </p:nvCxnSpPr>
        <p:spPr>
          <a:xfrm flipV="1">
            <a:off x="3503149" y="3618182"/>
            <a:ext cx="1868311" cy="4233"/>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58" name="Straight Connector 57"/>
          <p:cNvCxnSpPr>
            <a:stCxn id="48" idx="3"/>
            <a:endCxn id="51" idx="1"/>
          </p:cNvCxnSpPr>
          <p:nvPr/>
        </p:nvCxnSpPr>
        <p:spPr>
          <a:xfrm flipV="1">
            <a:off x="3503149" y="4538925"/>
            <a:ext cx="1868311" cy="4233"/>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2981038" y="1142656"/>
            <a:ext cx="522111" cy="290184"/>
          </a:xfrm>
          <a:prstGeom prst="rect">
            <a:avLst/>
          </a:prstGeom>
          <a:solidFill>
            <a:srgbClr val="FF0000"/>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a:t>
            </a:r>
          </a:p>
        </p:txBody>
      </p:sp>
      <p:sp>
        <p:nvSpPr>
          <p:cNvPr id="14" name="TextBox 13"/>
          <p:cNvSpPr txBox="1"/>
          <p:nvPr/>
        </p:nvSpPr>
        <p:spPr>
          <a:xfrm>
            <a:off x="3782548"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24</a:t>
            </a:r>
          </a:p>
        </p:txBody>
      </p:sp>
      <p:sp>
        <p:nvSpPr>
          <p:cNvPr id="15" name="TextBox 14"/>
          <p:cNvSpPr txBox="1"/>
          <p:nvPr/>
        </p:nvSpPr>
        <p:spPr>
          <a:xfrm>
            <a:off x="4569948"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14</a:t>
            </a:r>
          </a:p>
        </p:txBody>
      </p:sp>
      <p:sp>
        <p:nvSpPr>
          <p:cNvPr id="16" name="TextBox 15"/>
          <p:cNvSpPr txBox="1"/>
          <p:nvPr/>
        </p:nvSpPr>
        <p:spPr>
          <a:xfrm>
            <a:off x="5371460"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27</a:t>
            </a:r>
          </a:p>
        </p:txBody>
      </p:sp>
      <p:sp>
        <p:nvSpPr>
          <p:cNvPr id="18" name="TextBox 17"/>
          <p:cNvSpPr txBox="1"/>
          <p:nvPr/>
        </p:nvSpPr>
        <p:spPr>
          <a:xfrm>
            <a:off x="2981038" y="160620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25</a:t>
            </a:r>
          </a:p>
        </p:txBody>
      </p:sp>
      <p:sp>
        <p:nvSpPr>
          <p:cNvPr id="20" name="TextBox 19"/>
          <p:cNvSpPr txBox="1"/>
          <p:nvPr/>
        </p:nvSpPr>
        <p:spPr>
          <a:xfrm>
            <a:off x="4569948"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15</a:t>
            </a:r>
          </a:p>
        </p:txBody>
      </p:sp>
      <p:sp>
        <p:nvSpPr>
          <p:cNvPr id="23" name="TextBox 22"/>
          <p:cNvSpPr txBox="1"/>
          <p:nvPr/>
        </p:nvSpPr>
        <p:spPr>
          <a:xfrm>
            <a:off x="2981038" y="20930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9</a:t>
            </a:r>
          </a:p>
        </p:txBody>
      </p:sp>
      <p:sp>
        <p:nvSpPr>
          <p:cNvPr id="24" name="TextBox 23"/>
          <p:cNvSpPr txBox="1"/>
          <p:nvPr/>
        </p:nvSpPr>
        <p:spPr>
          <a:xfrm>
            <a:off x="3782548"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6</a:t>
            </a:r>
          </a:p>
        </p:txBody>
      </p:sp>
      <p:sp>
        <p:nvSpPr>
          <p:cNvPr id="25" name="TextBox 24"/>
          <p:cNvSpPr txBox="1"/>
          <p:nvPr/>
        </p:nvSpPr>
        <p:spPr>
          <a:xfrm>
            <a:off x="4569948"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10</a:t>
            </a:r>
          </a:p>
        </p:txBody>
      </p:sp>
      <p:sp>
        <p:nvSpPr>
          <p:cNvPr id="28" name="TextBox 27"/>
          <p:cNvSpPr txBox="1"/>
          <p:nvPr/>
        </p:nvSpPr>
        <p:spPr>
          <a:xfrm>
            <a:off x="2981038" y="252694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32</a:t>
            </a:r>
          </a:p>
        </p:txBody>
      </p:sp>
      <p:sp>
        <p:nvSpPr>
          <p:cNvPr id="29" name="TextBox 28"/>
          <p:cNvSpPr txBox="1"/>
          <p:nvPr/>
        </p:nvSpPr>
        <p:spPr>
          <a:xfrm>
            <a:off x="3782548"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26</a:t>
            </a:r>
          </a:p>
        </p:txBody>
      </p:sp>
      <p:sp>
        <p:nvSpPr>
          <p:cNvPr id="33" name="TextBox 32"/>
          <p:cNvSpPr txBox="1"/>
          <p:nvPr/>
        </p:nvSpPr>
        <p:spPr>
          <a:xfrm>
            <a:off x="2981038" y="301377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30</a:t>
            </a:r>
          </a:p>
        </p:txBody>
      </p:sp>
      <p:sp>
        <p:nvSpPr>
          <p:cNvPr id="34" name="TextBox 33"/>
          <p:cNvSpPr txBox="1"/>
          <p:nvPr/>
        </p:nvSpPr>
        <p:spPr>
          <a:xfrm>
            <a:off x="3782548"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12</a:t>
            </a:r>
          </a:p>
        </p:txBody>
      </p:sp>
      <p:sp>
        <p:nvSpPr>
          <p:cNvPr id="40" name="TextBox 39"/>
          <p:cNvSpPr txBox="1"/>
          <p:nvPr/>
        </p:nvSpPr>
        <p:spPr>
          <a:xfrm>
            <a:off x="4569948"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4</a:t>
            </a:r>
          </a:p>
        </p:txBody>
      </p:sp>
      <p:sp>
        <p:nvSpPr>
          <p:cNvPr id="43" name="TextBox 42"/>
          <p:cNvSpPr txBox="1"/>
          <p:nvPr/>
        </p:nvSpPr>
        <p:spPr>
          <a:xfrm>
            <a:off x="2981038" y="396415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23</a:t>
            </a:r>
          </a:p>
        </p:txBody>
      </p:sp>
      <p:sp>
        <p:nvSpPr>
          <p:cNvPr id="45" name="TextBox 44"/>
          <p:cNvSpPr txBox="1"/>
          <p:nvPr/>
        </p:nvSpPr>
        <p:spPr>
          <a:xfrm>
            <a:off x="4569948"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22</a:t>
            </a:r>
          </a:p>
        </p:txBody>
      </p:sp>
      <p:sp>
        <p:nvSpPr>
          <p:cNvPr id="48" name="TextBox 47"/>
          <p:cNvSpPr txBox="1"/>
          <p:nvPr/>
        </p:nvSpPr>
        <p:spPr>
          <a:xfrm>
            <a:off x="2981038" y="439806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a:t>
            </a:r>
          </a:p>
        </p:txBody>
      </p:sp>
      <p:sp>
        <p:nvSpPr>
          <p:cNvPr id="49" name="TextBox 48"/>
          <p:cNvSpPr txBox="1"/>
          <p:nvPr/>
        </p:nvSpPr>
        <p:spPr>
          <a:xfrm>
            <a:off x="3782548" y="43938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29</a:t>
            </a:r>
          </a:p>
        </p:txBody>
      </p:sp>
      <p:sp>
        <p:nvSpPr>
          <p:cNvPr id="50" name="TextBox 49"/>
          <p:cNvSpPr txBox="1"/>
          <p:nvPr/>
        </p:nvSpPr>
        <p:spPr>
          <a:xfrm>
            <a:off x="4569948" y="43938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31</a:t>
            </a:r>
          </a:p>
        </p:txBody>
      </p:sp>
      <p:sp>
        <p:nvSpPr>
          <p:cNvPr id="51" name="TextBox 50"/>
          <p:cNvSpPr txBox="1"/>
          <p:nvPr/>
        </p:nvSpPr>
        <p:spPr>
          <a:xfrm>
            <a:off x="5371460" y="4393833"/>
            <a:ext cx="522111" cy="290184"/>
          </a:xfrm>
          <a:prstGeom prst="rect">
            <a:avLst/>
          </a:prstGeom>
          <a:solidFill>
            <a:srgbClr val="FF0000"/>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a:t>
            </a:r>
          </a:p>
        </p:txBody>
      </p:sp>
      <p:sp>
        <p:nvSpPr>
          <p:cNvPr id="21" name="TextBox 20"/>
          <p:cNvSpPr txBox="1"/>
          <p:nvPr/>
        </p:nvSpPr>
        <p:spPr>
          <a:xfrm>
            <a:off x="5371460"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7</a:t>
            </a:r>
          </a:p>
        </p:txBody>
      </p:sp>
      <p:sp>
        <p:nvSpPr>
          <p:cNvPr id="26" name="TextBox 25"/>
          <p:cNvSpPr txBox="1"/>
          <p:nvPr/>
        </p:nvSpPr>
        <p:spPr>
          <a:xfrm>
            <a:off x="5371460"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28</a:t>
            </a:r>
          </a:p>
        </p:txBody>
      </p:sp>
      <p:sp>
        <p:nvSpPr>
          <p:cNvPr id="31" name="TextBox 30"/>
          <p:cNvSpPr txBox="1"/>
          <p:nvPr/>
        </p:nvSpPr>
        <p:spPr>
          <a:xfrm>
            <a:off x="5371460"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17</a:t>
            </a:r>
          </a:p>
        </p:txBody>
      </p:sp>
      <p:sp>
        <p:nvSpPr>
          <p:cNvPr id="30" name="TextBox 29"/>
          <p:cNvSpPr txBox="1"/>
          <p:nvPr/>
        </p:nvSpPr>
        <p:spPr>
          <a:xfrm>
            <a:off x="4569948"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5</a:t>
            </a:r>
          </a:p>
        </p:txBody>
      </p:sp>
      <p:sp>
        <p:nvSpPr>
          <p:cNvPr id="35" name="TextBox 34"/>
          <p:cNvSpPr txBox="1"/>
          <p:nvPr/>
        </p:nvSpPr>
        <p:spPr>
          <a:xfrm>
            <a:off x="4569948"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19</a:t>
            </a:r>
          </a:p>
        </p:txBody>
      </p:sp>
      <p:sp>
        <p:nvSpPr>
          <p:cNvPr id="19" name="TextBox 18"/>
          <p:cNvSpPr txBox="1"/>
          <p:nvPr/>
        </p:nvSpPr>
        <p:spPr>
          <a:xfrm>
            <a:off x="3782548"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8</a:t>
            </a:r>
          </a:p>
        </p:txBody>
      </p:sp>
      <p:sp>
        <p:nvSpPr>
          <p:cNvPr id="38" name="TextBox 37"/>
          <p:cNvSpPr txBox="1"/>
          <p:nvPr/>
        </p:nvSpPr>
        <p:spPr>
          <a:xfrm>
            <a:off x="2981038" y="347732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20</a:t>
            </a:r>
          </a:p>
        </p:txBody>
      </p:sp>
      <p:sp>
        <p:nvSpPr>
          <p:cNvPr id="39" name="TextBox 38"/>
          <p:cNvSpPr txBox="1"/>
          <p:nvPr/>
        </p:nvSpPr>
        <p:spPr>
          <a:xfrm>
            <a:off x="3782548"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13</a:t>
            </a:r>
          </a:p>
        </p:txBody>
      </p:sp>
      <p:sp>
        <p:nvSpPr>
          <p:cNvPr id="44" name="TextBox 43"/>
          <p:cNvSpPr txBox="1"/>
          <p:nvPr/>
        </p:nvSpPr>
        <p:spPr>
          <a:xfrm>
            <a:off x="3782548"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11</a:t>
            </a:r>
          </a:p>
        </p:txBody>
      </p:sp>
      <p:sp>
        <p:nvSpPr>
          <p:cNvPr id="41" name="TextBox 40"/>
          <p:cNvSpPr txBox="1"/>
          <p:nvPr/>
        </p:nvSpPr>
        <p:spPr>
          <a:xfrm>
            <a:off x="5371460"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21</a:t>
            </a:r>
          </a:p>
        </p:txBody>
      </p:sp>
      <p:sp>
        <p:nvSpPr>
          <p:cNvPr id="46" name="TextBox 45"/>
          <p:cNvSpPr txBox="1"/>
          <p:nvPr/>
        </p:nvSpPr>
        <p:spPr>
          <a:xfrm>
            <a:off x="5371460"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18</a:t>
            </a:r>
          </a:p>
        </p:txBody>
      </p:sp>
      <p:sp>
        <p:nvSpPr>
          <p:cNvPr id="156" name="Title 155"/>
          <p:cNvSpPr>
            <a:spLocks noGrp="1"/>
          </p:cNvSpPr>
          <p:nvPr>
            <p:ph type="title"/>
          </p:nvPr>
        </p:nvSpPr>
        <p:spPr/>
        <p:txBody>
          <a:bodyPr/>
          <a:lstStyle/>
          <a:p>
            <a:r>
              <a:rPr lang="en-US" dirty="0"/>
              <a:t>Find the lowest cost path</a:t>
            </a:r>
          </a:p>
        </p:txBody>
      </p:sp>
      <p:sp>
        <p:nvSpPr>
          <p:cNvPr id="36" name="TextBox 35"/>
          <p:cNvSpPr txBox="1"/>
          <p:nvPr/>
        </p:nvSpPr>
        <p:spPr>
          <a:xfrm>
            <a:off x="5371460"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16</a:t>
            </a:r>
          </a:p>
        </p:txBody>
      </p:sp>
      <p:cxnSp>
        <p:nvCxnSpPr>
          <p:cNvPr id="60" name="Straight Connector 59"/>
          <p:cNvCxnSpPr>
            <a:stCxn id="19" idx="3"/>
            <a:endCxn id="20" idx="1"/>
          </p:cNvCxnSpPr>
          <p:nvPr/>
        </p:nvCxnSpPr>
        <p:spPr>
          <a:xfrm>
            <a:off x="4304659" y="1747063"/>
            <a:ext cx="26528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00" name="Straight Connector 99"/>
          <p:cNvCxnSpPr/>
          <p:nvPr/>
        </p:nvCxnSpPr>
        <p:spPr>
          <a:xfrm>
            <a:off x="3503148" y="1415423"/>
            <a:ext cx="316091" cy="186548"/>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04" name="Straight Connector 103"/>
          <p:cNvCxnSpPr/>
          <p:nvPr/>
        </p:nvCxnSpPr>
        <p:spPr>
          <a:xfrm flipV="1">
            <a:off x="3495388" y="1888494"/>
            <a:ext cx="304801" cy="214064"/>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10" name="Straight Connector 109"/>
          <p:cNvCxnSpPr/>
          <p:nvPr/>
        </p:nvCxnSpPr>
        <p:spPr>
          <a:xfrm flipH="1" flipV="1">
            <a:off x="5103617" y="4254337"/>
            <a:ext cx="304534" cy="14373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13" name="Straight Connector 112"/>
          <p:cNvCxnSpPr/>
          <p:nvPr/>
        </p:nvCxnSpPr>
        <p:spPr>
          <a:xfrm flipV="1">
            <a:off x="5084299" y="2814000"/>
            <a:ext cx="304801" cy="214064"/>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16" name="Straight Connector 115"/>
          <p:cNvCxnSpPr>
            <a:stCxn id="34" idx="0"/>
            <a:endCxn id="29" idx="2"/>
          </p:cNvCxnSpPr>
          <p:nvPr/>
        </p:nvCxnSpPr>
        <p:spPr>
          <a:xfrm flipV="1">
            <a:off x="4043604" y="2812898"/>
            <a:ext cx="0" cy="196645"/>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19" name="Straight Connector 118"/>
          <p:cNvCxnSpPr>
            <a:stCxn id="34" idx="2"/>
            <a:endCxn id="39" idx="0"/>
          </p:cNvCxnSpPr>
          <p:nvPr/>
        </p:nvCxnSpPr>
        <p:spPr>
          <a:xfrm>
            <a:off x="4043604" y="3299727"/>
            <a:ext cx="0" cy="173363"/>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22" name="Straight Connector 121"/>
          <p:cNvCxnSpPr>
            <a:stCxn id="29" idx="0"/>
            <a:endCxn id="24" idx="2"/>
          </p:cNvCxnSpPr>
          <p:nvPr/>
        </p:nvCxnSpPr>
        <p:spPr>
          <a:xfrm flipV="1">
            <a:off x="4043604" y="2378984"/>
            <a:ext cx="0" cy="14373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25" name="Straight Connector 124"/>
          <p:cNvCxnSpPr>
            <a:stCxn id="20" idx="2"/>
            <a:endCxn id="25" idx="0"/>
          </p:cNvCxnSpPr>
          <p:nvPr/>
        </p:nvCxnSpPr>
        <p:spPr>
          <a:xfrm>
            <a:off x="4831004" y="1892155"/>
            <a:ext cx="0" cy="196645"/>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28" name="Straight Connector 127"/>
          <p:cNvCxnSpPr>
            <a:stCxn id="40" idx="2"/>
            <a:endCxn id="45" idx="0"/>
          </p:cNvCxnSpPr>
          <p:nvPr/>
        </p:nvCxnSpPr>
        <p:spPr>
          <a:xfrm>
            <a:off x="4831004" y="3763274"/>
            <a:ext cx="0" cy="196646"/>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57" name="Text Box 50"/>
          <p:cNvSpPr txBox="1">
            <a:spLocks noChangeArrowheads="1"/>
          </p:cNvSpPr>
          <p:nvPr/>
        </p:nvSpPr>
        <p:spPr bwMode="auto">
          <a:xfrm>
            <a:off x="2969480" y="1387449"/>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59" name="Text Box 50"/>
          <p:cNvSpPr txBox="1">
            <a:spLocks noChangeArrowheads="1"/>
          </p:cNvSpPr>
          <p:nvPr/>
        </p:nvSpPr>
        <p:spPr bwMode="auto">
          <a:xfrm>
            <a:off x="4338202" y="1529064"/>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6</a:t>
            </a:r>
          </a:p>
        </p:txBody>
      </p:sp>
      <p:sp>
        <p:nvSpPr>
          <p:cNvPr id="61" name="Text Box 50"/>
          <p:cNvSpPr txBox="1">
            <a:spLocks noChangeArrowheads="1"/>
          </p:cNvSpPr>
          <p:nvPr/>
        </p:nvSpPr>
        <p:spPr bwMode="auto">
          <a:xfrm>
            <a:off x="3524222" y="1064644"/>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63" name="Text Box 50"/>
          <p:cNvSpPr txBox="1">
            <a:spLocks noChangeArrowheads="1"/>
          </p:cNvSpPr>
          <p:nvPr/>
        </p:nvSpPr>
        <p:spPr bwMode="auto">
          <a:xfrm>
            <a:off x="4338202" y="1063229"/>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64" name="Text Box 50"/>
          <p:cNvSpPr txBox="1">
            <a:spLocks noChangeArrowheads="1"/>
          </p:cNvSpPr>
          <p:nvPr/>
        </p:nvSpPr>
        <p:spPr bwMode="auto">
          <a:xfrm>
            <a:off x="5125122" y="1061814"/>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65" name="Text Box 50"/>
          <p:cNvSpPr txBox="1">
            <a:spLocks noChangeArrowheads="1"/>
          </p:cNvSpPr>
          <p:nvPr/>
        </p:nvSpPr>
        <p:spPr bwMode="auto">
          <a:xfrm>
            <a:off x="5677443" y="1431410"/>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66" name="Text Box 50"/>
          <p:cNvSpPr txBox="1">
            <a:spLocks noChangeArrowheads="1"/>
          </p:cNvSpPr>
          <p:nvPr/>
        </p:nvSpPr>
        <p:spPr bwMode="auto">
          <a:xfrm>
            <a:off x="3534547" y="1258030"/>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67" name="Text Box 50"/>
          <p:cNvSpPr txBox="1">
            <a:spLocks noChangeArrowheads="1"/>
          </p:cNvSpPr>
          <p:nvPr/>
        </p:nvSpPr>
        <p:spPr bwMode="auto">
          <a:xfrm>
            <a:off x="4869602" y="1859919"/>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7</a:t>
            </a:r>
          </a:p>
        </p:txBody>
      </p:sp>
      <p:sp>
        <p:nvSpPr>
          <p:cNvPr id="68" name="Text Box 50"/>
          <p:cNvSpPr txBox="1">
            <a:spLocks noChangeArrowheads="1"/>
          </p:cNvSpPr>
          <p:nvPr/>
        </p:nvSpPr>
        <p:spPr bwMode="auto">
          <a:xfrm>
            <a:off x="5111330" y="2702976"/>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69" name="Text Box 50"/>
          <p:cNvSpPr txBox="1">
            <a:spLocks noChangeArrowheads="1"/>
          </p:cNvSpPr>
          <p:nvPr/>
        </p:nvSpPr>
        <p:spPr bwMode="auto">
          <a:xfrm>
            <a:off x="5125122" y="2029498"/>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70" name="Text Box 50"/>
          <p:cNvSpPr txBox="1">
            <a:spLocks noChangeArrowheads="1"/>
          </p:cNvSpPr>
          <p:nvPr/>
        </p:nvSpPr>
        <p:spPr bwMode="auto">
          <a:xfrm>
            <a:off x="5677443" y="1863721"/>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71" name="Text Box 50"/>
          <p:cNvSpPr txBox="1">
            <a:spLocks noChangeArrowheads="1"/>
          </p:cNvSpPr>
          <p:nvPr/>
        </p:nvSpPr>
        <p:spPr bwMode="auto">
          <a:xfrm>
            <a:off x="5677443" y="2312441"/>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2</a:t>
            </a:r>
          </a:p>
        </p:txBody>
      </p:sp>
      <p:sp>
        <p:nvSpPr>
          <p:cNvPr id="72" name="Text Box 50"/>
          <p:cNvSpPr txBox="1">
            <a:spLocks noChangeArrowheads="1"/>
          </p:cNvSpPr>
          <p:nvPr/>
        </p:nvSpPr>
        <p:spPr bwMode="auto">
          <a:xfrm>
            <a:off x="4338202" y="2450310"/>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7</a:t>
            </a:r>
          </a:p>
        </p:txBody>
      </p:sp>
      <p:sp>
        <p:nvSpPr>
          <p:cNvPr id="73" name="Text Box 50"/>
          <p:cNvSpPr txBox="1">
            <a:spLocks noChangeArrowheads="1"/>
          </p:cNvSpPr>
          <p:nvPr/>
        </p:nvSpPr>
        <p:spPr bwMode="auto">
          <a:xfrm>
            <a:off x="5125465" y="3086753"/>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74" name="Text Box 50"/>
          <p:cNvSpPr txBox="1">
            <a:spLocks noChangeArrowheads="1"/>
          </p:cNvSpPr>
          <p:nvPr/>
        </p:nvSpPr>
        <p:spPr bwMode="auto">
          <a:xfrm>
            <a:off x="5677443" y="3260247"/>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75" name="Text Box 50"/>
          <p:cNvSpPr txBox="1">
            <a:spLocks noChangeArrowheads="1"/>
          </p:cNvSpPr>
          <p:nvPr/>
        </p:nvSpPr>
        <p:spPr bwMode="auto">
          <a:xfrm>
            <a:off x="5125465" y="3396933"/>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76" name="Text Box 50"/>
          <p:cNvSpPr txBox="1">
            <a:spLocks noChangeArrowheads="1"/>
          </p:cNvSpPr>
          <p:nvPr/>
        </p:nvSpPr>
        <p:spPr bwMode="auto">
          <a:xfrm>
            <a:off x="4816981" y="3718993"/>
            <a:ext cx="307775"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12</a:t>
            </a:r>
          </a:p>
        </p:txBody>
      </p:sp>
      <p:sp>
        <p:nvSpPr>
          <p:cNvPr id="77" name="Text Box 50"/>
          <p:cNvSpPr txBox="1">
            <a:spLocks noChangeArrowheads="1"/>
          </p:cNvSpPr>
          <p:nvPr/>
        </p:nvSpPr>
        <p:spPr bwMode="auto">
          <a:xfrm>
            <a:off x="5177511" y="4104351"/>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3</a:t>
            </a:r>
          </a:p>
        </p:txBody>
      </p:sp>
      <p:sp>
        <p:nvSpPr>
          <p:cNvPr id="78" name="Text Box 50"/>
          <p:cNvSpPr txBox="1">
            <a:spLocks noChangeArrowheads="1"/>
          </p:cNvSpPr>
          <p:nvPr/>
        </p:nvSpPr>
        <p:spPr bwMode="auto">
          <a:xfrm>
            <a:off x="5125122" y="3824791"/>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79" name="Text Box 50"/>
          <p:cNvSpPr txBox="1">
            <a:spLocks noChangeArrowheads="1"/>
          </p:cNvSpPr>
          <p:nvPr/>
        </p:nvSpPr>
        <p:spPr bwMode="auto">
          <a:xfrm>
            <a:off x="2969480" y="1866222"/>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4</a:t>
            </a:r>
          </a:p>
        </p:txBody>
      </p:sp>
      <p:sp>
        <p:nvSpPr>
          <p:cNvPr id="80" name="Text Box 50"/>
          <p:cNvSpPr txBox="1">
            <a:spLocks noChangeArrowheads="1"/>
          </p:cNvSpPr>
          <p:nvPr/>
        </p:nvSpPr>
        <p:spPr bwMode="auto">
          <a:xfrm>
            <a:off x="2969480" y="2321934"/>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3</a:t>
            </a:r>
          </a:p>
        </p:txBody>
      </p:sp>
      <p:sp>
        <p:nvSpPr>
          <p:cNvPr id="81" name="Text Box 50"/>
          <p:cNvSpPr txBox="1">
            <a:spLocks noChangeArrowheads="1"/>
          </p:cNvSpPr>
          <p:nvPr/>
        </p:nvSpPr>
        <p:spPr bwMode="auto">
          <a:xfrm>
            <a:off x="2969480" y="3257516"/>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82" name="Text Box 50"/>
          <p:cNvSpPr txBox="1">
            <a:spLocks noChangeArrowheads="1"/>
          </p:cNvSpPr>
          <p:nvPr/>
        </p:nvSpPr>
        <p:spPr bwMode="auto">
          <a:xfrm>
            <a:off x="2969480" y="3729180"/>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83" name="Text Box 50"/>
          <p:cNvSpPr txBox="1">
            <a:spLocks noChangeArrowheads="1"/>
          </p:cNvSpPr>
          <p:nvPr/>
        </p:nvSpPr>
        <p:spPr bwMode="auto">
          <a:xfrm>
            <a:off x="2956879" y="4181792"/>
            <a:ext cx="307775"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10</a:t>
            </a:r>
          </a:p>
        </p:txBody>
      </p:sp>
      <p:sp>
        <p:nvSpPr>
          <p:cNvPr id="84" name="Text Box 50"/>
          <p:cNvSpPr txBox="1">
            <a:spLocks noChangeArrowheads="1"/>
          </p:cNvSpPr>
          <p:nvPr/>
        </p:nvSpPr>
        <p:spPr bwMode="auto">
          <a:xfrm>
            <a:off x="3542262" y="2946159"/>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85" name="Text Box 50"/>
          <p:cNvSpPr txBox="1">
            <a:spLocks noChangeArrowheads="1"/>
          </p:cNvSpPr>
          <p:nvPr/>
        </p:nvSpPr>
        <p:spPr bwMode="auto">
          <a:xfrm>
            <a:off x="3527332" y="1758134"/>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86" name="Text Box 50"/>
          <p:cNvSpPr txBox="1">
            <a:spLocks noChangeArrowheads="1"/>
          </p:cNvSpPr>
          <p:nvPr/>
        </p:nvSpPr>
        <p:spPr bwMode="auto">
          <a:xfrm>
            <a:off x="4338151" y="2025659"/>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8</a:t>
            </a:r>
          </a:p>
        </p:txBody>
      </p:sp>
      <p:sp>
        <p:nvSpPr>
          <p:cNvPr id="87" name="Text Box 50"/>
          <p:cNvSpPr txBox="1">
            <a:spLocks noChangeArrowheads="1"/>
          </p:cNvSpPr>
          <p:nvPr/>
        </p:nvSpPr>
        <p:spPr bwMode="auto">
          <a:xfrm>
            <a:off x="3770991" y="2332879"/>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88" name="Text Box 50"/>
          <p:cNvSpPr txBox="1">
            <a:spLocks noChangeArrowheads="1"/>
          </p:cNvSpPr>
          <p:nvPr/>
        </p:nvSpPr>
        <p:spPr bwMode="auto">
          <a:xfrm>
            <a:off x="3770991" y="2789858"/>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4</a:t>
            </a:r>
          </a:p>
        </p:txBody>
      </p:sp>
      <p:sp>
        <p:nvSpPr>
          <p:cNvPr id="89" name="Text Box 50"/>
          <p:cNvSpPr txBox="1">
            <a:spLocks noChangeArrowheads="1"/>
          </p:cNvSpPr>
          <p:nvPr/>
        </p:nvSpPr>
        <p:spPr bwMode="auto">
          <a:xfrm>
            <a:off x="3493582" y="3411221"/>
            <a:ext cx="294951"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11</a:t>
            </a:r>
          </a:p>
        </p:txBody>
      </p:sp>
      <p:sp>
        <p:nvSpPr>
          <p:cNvPr id="90" name="Text Box 50"/>
          <p:cNvSpPr txBox="1">
            <a:spLocks noChangeArrowheads="1"/>
          </p:cNvSpPr>
          <p:nvPr/>
        </p:nvSpPr>
        <p:spPr bwMode="auto">
          <a:xfrm>
            <a:off x="3539035" y="3898423"/>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91" name="Text Box 50"/>
          <p:cNvSpPr txBox="1">
            <a:spLocks noChangeArrowheads="1"/>
          </p:cNvSpPr>
          <p:nvPr/>
        </p:nvSpPr>
        <p:spPr bwMode="auto">
          <a:xfrm>
            <a:off x="3535807" y="4331504"/>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5</a:t>
            </a:r>
          </a:p>
        </p:txBody>
      </p:sp>
      <p:sp>
        <p:nvSpPr>
          <p:cNvPr id="92" name="Text Box 50"/>
          <p:cNvSpPr txBox="1">
            <a:spLocks noChangeArrowheads="1"/>
          </p:cNvSpPr>
          <p:nvPr/>
        </p:nvSpPr>
        <p:spPr bwMode="auto">
          <a:xfrm>
            <a:off x="4329401" y="2946159"/>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6</a:t>
            </a:r>
          </a:p>
        </p:txBody>
      </p:sp>
      <p:sp>
        <p:nvSpPr>
          <p:cNvPr id="93" name="Text Box 50"/>
          <p:cNvSpPr txBox="1">
            <a:spLocks noChangeArrowheads="1"/>
          </p:cNvSpPr>
          <p:nvPr/>
        </p:nvSpPr>
        <p:spPr bwMode="auto">
          <a:xfrm>
            <a:off x="4329182" y="3400581"/>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2</a:t>
            </a:r>
          </a:p>
        </p:txBody>
      </p:sp>
      <p:sp>
        <p:nvSpPr>
          <p:cNvPr id="94" name="Text Box 50"/>
          <p:cNvSpPr txBox="1">
            <a:spLocks noChangeArrowheads="1"/>
          </p:cNvSpPr>
          <p:nvPr/>
        </p:nvSpPr>
        <p:spPr bwMode="auto">
          <a:xfrm>
            <a:off x="4328963" y="3892094"/>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95" name="Text Box 50"/>
          <p:cNvSpPr txBox="1">
            <a:spLocks noChangeArrowheads="1"/>
          </p:cNvSpPr>
          <p:nvPr/>
        </p:nvSpPr>
        <p:spPr bwMode="auto">
          <a:xfrm>
            <a:off x="4328744" y="4328982"/>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97" name="Text Box 50"/>
          <p:cNvSpPr txBox="1">
            <a:spLocks noChangeArrowheads="1"/>
          </p:cNvSpPr>
          <p:nvPr/>
        </p:nvSpPr>
        <p:spPr bwMode="auto">
          <a:xfrm>
            <a:off x="5121942" y="4531771"/>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98" name="Text Box 50"/>
          <p:cNvSpPr txBox="1">
            <a:spLocks noChangeArrowheads="1"/>
          </p:cNvSpPr>
          <p:nvPr/>
        </p:nvSpPr>
        <p:spPr bwMode="auto">
          <a:xfrm>
            <a:off x="5121942" y="2450310"/>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99" name="Text Box 50"/>
          <p:cNvSpPr txBox="1">
            <a:spLocks noChangeArrowheads="1"/>
          </p:cNvSpPr>
          <p:nvPr/>
        </p:nvSpPr>
        <p:spPr bwMode="auto">
          <a:xfrm>
            <a:off x="3793344" y="3250086"/>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10" name="Rectangular Callout 9"/>
          <p:cNvSpPr/>
          <p:nvPr/>
        </p:nvSpPr>
        <p:spPr>
          <a:xfrm>
            <a:off x="6085986" y="2591758"/>
            <a:ext cx="3058014" cy="580928"/>
          </a:xfrm>
          <a:prstGeom prst="wedgeRectCallout">
            <a:avLst>
              <a:gd name="adj1" fmla="val -84908"/>
              <a:gd name="adj2" fmla="val 102935"/>
            </a:avLst>
          </a:prstGeom>
          <a:solidFill>
            <a:schemeClr val="accent6">
              <a:lumMod val="20000"/>
              <a:lumOff val="80000"/>
            </a:schemeClr>
          </a:solidFill>
          <a:ln w="25400" cap="flat">
            <a:noFill/>
            <a:prstDash val="solid"/>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28575" tIns="28575" rIns="28575" bIns="28575" numCol="1" spcCol="38100" rtlCol="0" anchor="ctr">
            <a:spAutoFit/>
          </a:bodyPr>
          <a:lstStyle/>
          <a:p>
            <a:pPr rtl="0" latinLnBrk="1" hangingPunct="0"/>
            <a:r>
              <a:rPr lang="en-US" sz="1800" dirty="0">
                <a:solidFill>
                  <a:srgbClr val="000000"/>
                </a:solidFill>
              </a:rPr>
              <a:t>Router 4 tells its neighbors:</a:t>
            </a:r>
          </a:p>
          <a:p>
            <a:pPr rtl="0" latinLnBrk="1" hangingPunct="0"/>
            <a:r>
              <a:rPr lang="en-US" sz="1600" i="1" dirty="0">
                <a:solidFill>
                  <a:schemeClr val="accent2"/>
                </a:solidFill>
              </a:rPr>
              <a:t>“I can reach 2 with a cost of 15”</a:t>
            </a:r>
          </a:p>
        </p:txBody>
      </p:sp>
    </p:spTree>
    <p:extLst>
      <p:ext uri="{BB962C8B-B14F-4D97-AF65-F5344CB8AC3E}">
        <p14:creationId xmlns:p14="http://schemas.microsoft.com/office/powerpoint/2010/main" val="32215207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2" name="Straight Connector 61"/>
          <p:cNvCxnSpPr>
            <a:stCxn id="24" idx="3"/>
            <a:endCxn id="26" idx="1"/>
          </p:cNvCxnSpPr>
          <p:nvPr/>
        </p:nvCxnSpPr>
        <p:spPr>
          <a:xfrm>
            <a:off x="4304659" y="2233892"/>
            <a:ext cx="1066801"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96" name="Straight Connector 95"/>
          <p:cNvCxnSpPr>
            <a:stCxn id="29" idx="3"/>
            <a:endCxn id="31" idx="1"/>
          </p:cNvCxnSpPr>
          <p:nvPr/>
        </p:nvCxnSpPr>
        <p:spPr>
          <a:xfrm>
            <a:off x="4304659" y="2667806"/>
            <a:ext cx="1066801"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30" name="Straight Connector 129"/>
          <p:cNvCxnSpPr>
            <a:stCxn id="43" idx="3"/>
            <a:endCxn id="46" idx="1"/>
          </p:cNvCxnSpPr>
          <p:nvPr/>
        </p:nvCxnSpPr>
        <p:spPr>
          <a:xfrm flipV="1">
            <a:off x="3503149" y="4105012"/>
            <a:ext cx="1868311" cy="4233"/>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5" name="Straight Connector 4"/>
          <p:cNvCxnSpPr>
            <a:endCxn id="28" idx="0"/>
          </p:cNvCxnSpPr>
          <p:nvPr/>
        </p:nvCxnSpPr>
        <p:spPr>
          <a:xfrm>
            <a:off x="3242093" y="1388880"/>
            <a:ext cx="1" cy="113806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3242093" y="3260000"/>
            <a:ext cx="0" cy="1138067"/>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a:stCxn id="4" idx="3"/>
            <a:endCxn id="16" idx="1"/>
          </p:cNvCxnSpPr>
          <p:nvPr/>
        </p:nvCxnSpPr>
        <p:spPr>
          <a:xfrm flipV="1">
            <a:off x="3503149" y="1283516"/>
            <a:ext cx="1868311" cy="4232"/>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a:stCxn id="16" idx="2"/>
            <a:endCxn id="31" idx="0"/>
          </p:cNvCxnSpPr>
          <p:nvPr/>
        </p:nvCxnSpPr>
        <p:spPr>
          <a:xfrm>
            <a:off x="5632516" y="1428608"/>
            <a:ext cx="0" cy="1094106"/>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a:stCxn id="36" idx="2"/>
            <a:endCxn id="41" idx="0"/>
          </p:cNvCxnSpPr>
          <p:nvPr/>
        </p:nvCxnSpPr>
        <p:spPr>
          <a:xfrm>
            <a:off x="5632516" y="3299727"/>
            <a:ext cx="0" cy="173363"/>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54" name="Straight Connector 53"/>
          <p:cNvCxnSpPr>
            <a:stCxn id="33" idx="3"/>
            <a:endCxn id="36" idx="1"/>
          </p:cNvCxnSpPr>
          <p:nvPr/>
        </p:nvCxnSpPr>
        <p:spPr>
          <a:xfrm flipV="1">
            <a:off x="3503149" y="3154635"/>
            <a:ext cx="1868311" cy="4233"/>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56" name="Straight Connector 55"/>
          <p:cNvCxnSpPr>
            <a:stCxn id="38" idx="3"/>
            <a:endCxn id="41" idx="1"/>
          </p:cNvCxnSpPr>
          <p:nvPr/>
        </p:nvCxnSpPr>
        <p:spPr>
          <a:xfrm flipV="1">
            <a:off x="3503149" y="3618182"/>
            <a:ext cx="1868311" cy="4233"/>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58" name="Straight Connector 57"/>
          <p:cNvCxnSpPr>
            <a:stCxn id="48" idx="3"/>
            <a:endCxn id="51" idx="1"/>
          </p:cNvCxnSpPr>
          <p:nvPr/>
        </p:nvCxnSpPr>
        <p:spPr>
          <a:xfrm flipV="1">
            <a:off x="3503149" y="4538925"/>
            <a:ext cx="1868311" cy="4233"/>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2981038" y="1142656"/>
            <a:ext cx="522111" cy="290184"/>
          </a:xfrm>
          <a:prstGeom prst="rect">
            <a:avLst/>
          </a:prstGeom>
          <a:solidFill>
            <a:srgbClr val="FF0000"/>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a:t>
            </a:r>
          </a:p>
        </p:txBody>
      </p:sp>
      <p:sp>
        <p:nvSpPr>
          <p:cNvPr id="14" name="TextBox 13"/>
          <p:cNvSpPr txBox="1"/>
          <p:nvPr/>
        </p:nvSpPr>
        <p:spPr>
          <a:xfrm>
            <a:off x="3782548"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24</a:t>
            </a:r>
          </a:p>
        </p:txBody>
      </p:sp>
      <p:sp>
        <p:nvSpPr>
          <p:cNvPr id="15" name="TextBox 14"/>
          <p:cNvSpPr txBox="1"/>
          <p:nvPr/>
        </p:nvSpPr>
        <p:spPr>
          <a:xfrm>
            <a:off x="4569948"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14</a:t>
            </a:r>
          </a:p>
        </p:txBody>
      </p:sp>
      <p:sp>
        <p:nvSpPr>
          <p:cNvPr id="16" name="TextBox 15"/>
          <p:cNvSpPr txBox="1"/>
          <p:nvPr/>
        </p:nvSpPr>
        <p:spPr>
          <a:xfrm>
            <a:off x="5371460"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27</a:t>
            </a:r>
          </a:p>
        </p:txBody>
      </p:sp>
      <p:sp>
        <p:nvSpPr>
          <p:cNvPr id="18" name="TextBox 17"/>
          <p:cNvSpPr txBox="1"/>
          <p:nvPr/>
        </p:nvSpPr>
        <p:spPr>
          <a:xfrm>
            <a:off x="2981038" y="160620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25</a:t>
            </a:r>
          </a:p>
        </p:txBody>
      </p:sp>
      <p:sp>
        <p:nvSpPr>
          <p:cNvPr id="20" name="TextBox 19"/>
          <p:cNvSpPr txBox="1"/>
          <p:nvPr/>
        </p:nvSpPr>
        <p:spPr>
          <a:xfrm>
            <a:off x="4569948"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15</a:t>
            </a:r>
          </a:p>
        </p:txBody>
      </p:sp>
      <p:sp>
        <p:nvSpPr>
          <p:cNvPr id="23" name="TextBox 22"/>
          <p:cNvSpPr txBox="1"/>
          <p:nvPr/>
        </p:nvSpPr>
        <p:spPr>
          <a:xfrm>
            <a:off x="2981038" y="20930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9</a:t>
            </a:r>
          </a:p>
        </p:txBody>
      </p:sp>
      <p:sp>
        <p:nvSpPr>
          <p:cNvPr id="24" name="TextBox 23"/>
          <p:cNvSpPr txBox="1"/>
          <p:nvPr/>
        </p:nvSpPr>
        <p:spPr>
          <a:xfrm>
            <a:off x="3782548"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6</a:t>
            </a:r>
          </a:p>
        </p:txBody>
      </p:sp>
      <p:sp>
        <p:nvSpPr>
          <p:cNvPr id="25" name="TextBox 24"/>
          <p:cNvSpPr txBox="1"/>
          <p:nvPr/>
        </p:nvSpPr>
        <p:spPr>
          <a:xfrm>
            <a:off x="4569948"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10</a:t>
            </a:r>
          </a:p>
        </p:txBody>
      </p:sp>
      <p:sp>
        <p:nvSpPr>
          <p:cNvPr id="28" name="TextBox 27"/>
          <p:cNvSpPr txBox="1"/>
          <p:nvPr/>
        </p:nvSpPr>
        <p:spPr>
          <a:xfrm>
            <a:off x="2981038" y="252694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32</a:t>
            </a:r>
          </a:p>
        </p:txBody>
      </p:sp>
      <p:sp>
        <p:nvSpPr>
          <p:cNvPr id="29" name="TextBox 28"/>
          <p:cNvSpPr txBox="1"/>
          <p:nvPr/>
        </p:nvSpPr>
        <p:spPr>
          <a:xfrm>
            <a:off x="3782548"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26</a:t>
            </a:r>
          </a:p>
        </p:txBody>
      </p:sp>
      <p:sp>
        <p:nvSpPr>
          <p:cNvPr id="33" name="TextBox 32"/>
          <p:cNvSpPr txBox="1"/>
          <p:nvPr/>
        </p:nvSpPr>
        <p:spPr>
          <a:xfrm>
            <a:off x="2981038" y="301377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30</a:t>
            </a:r>
          </a:p>
        </p:txBody>
      </p:sp>
      <p:sp>
        <p:nvSpPr>
          <p:cNvPr id="34" name="TextBox 33"/>
          <p:cNvSpPr txBox="1"/>
          <p:nvPr/>
        </p:nvSpPr>
        <p:spPr>
          <a:xfrm>
            <a:off x="3782548"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12</a:t>
            </a:r>
          </a:p>
        </p:txBody>
      </p:sp>
      <p:sp>
        <p:nvSpPr>
          <p:cNvPr id="40" name="TextBox 39"/>
          <p:cNvSpPr txBox="1"/>
          <p:nvPr/>
        </p:nvSpPr>
        <p:spPr>
          <a:xfrm>
            <a:off x="4569948"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4</a:t>
            </a:r>
          </a:p>
        </p:txBody>
      </p:sp>
      <p:sp>
        <p:nvSpPr>
          <p:cNvPr id="43" name="TextBox 42"/>
          <p:cNvSpPr txBox="1"/>
          <p:nvPr/>
        </p:nvSpPr>
        <p:spPr>
          <a:xfrm>
            <a:off x="2981038" y="396415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23</a:t>
            </a:r>
          </a:p>
        </p:txBody>
      </p:sp>
      <p:sp>
        <p:nvSpPr>
          <p:cNvPr id="45" name="TextBox 44"/>
          <p:cNvSpPr txBox="1"/>
          <p:nvPr/>
        </p:nvSpPr>
        <p:spPr>
          <a:xfrm>
            <a:off x="4569948"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22</a:t>
            </a:r>
          </a:p>
        </p:txBody>
      </p:sp>
      <p:sp>
        <p:nvSpPr>
          <p:cNvPr id="48" name="TextBox 47"/>
          <p:cNvSpPr txBox="1"/>
          <p:nvPr/>
        </p:nvSpPr>
        <p:spPr>
          <a:xfrm>
            <a:off x="2981038" y="439806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a:t>
            </a:r>
          </a:p>
        </p:txBody>
      </p:sp>
      <p:sp>
        <p:nvSpPr>
          <p:cNvPr id="49" name="TextBox 48"/>
          <p:cNvSpPr txBox="1"/>
          <p:nvPr/>
        </p:nvSpPr>
        <p:spPr>
          <a:xfrm>
            <a:off x="3782548" y="43938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29</a:t>
            </a:r>
          </a:p>
        </p:txBody>
      </p:sp>
      <p:sp>
        <p:nvSpPr>
          <p:cNvPr id="50" name="TextBox 49"/>
          <p:cNvSpPr txBox="1"/>
          <p:nvPr/>
        </p:nvSpPr>
        <p:spPr>
          <a:xfrm>
            <a:off x="4569948" y="43938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31</a:t>
            </a:r>
          </a:p>
        </p:txBody>
      </p:sp>
      <p:sp>
        <p:nvSpPr>
          <p:cNvPr id="51" name="TextBox 50"/>
          <p:cNvSpPr txBox="1"/>
          <p:nvPr/>
        </p:nvSpPr>
        <p:spPr>
          <a:xfrm>
            <a:off x="5371460" y="4393833"/>
            <a:ext cx="522111" cy="290184"/>
          </a:xfrm>
          <a:prstGeom prst="rect">
            <a:avLst/>
          </a:prstGeom>
          <a:solidFill>
            <a:srgbClr val="FF0000"/>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a:t>
            </a:r>
          </a:p>
        </p:txBody>
      </p:sp>
      <p:sp>
        <p:nvSpPr>
          <p:cNvPr id="21" name="TextBox 20"/>
          <p:cNvSpPr txBox="1"/>
          <p:nvPr/>
        </p:nvSpPr>
        <p:spPr>
          <a:xfrm>
            <a:off x="5371460"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7</a:t>
            </a:r>
          </a:p>
        </p:txBody>
      </p:sp>
      <p:sp>
        <p:nvSpPr>
          <p:cNvPr id="26" name="TextBox 25"/>
          <p:cNvSpPr txBox="1"/>
          <p:nvPr/>
        </p:nvSpPr>
        <p:spPr>
          <a:xfrm>
            <a:off x="5371460"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28</a:t>
            </a:r>
          </a:p>
        </p:txBody>
      </p:sp>
      <p:sp>
        <p:nvSpPr>
          <p:cNvPr id="31" name="TextBox 30"/>
          <p:cNvSpPr txBox="1"/>
          <p:nvPr/>
        </p:nvSpPr>
        <p:spPr>
          <a:xfrm>
            <a:off x="5371460"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17</a:t>
            </a:r>
          </a:p>
        </p:txBody>
      </p:sp>
      <p:sp>
        <p:nvSpPr>
          <p:cNvPr id="30" name="TextBox 29"/>
          <p:cNvSpPr txBox="1"/>
          <p:nvPr/>
        </p:nvSpPr>
        <p:spPr>
          <a:xfrm>
            <a:off x="4569948"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5</a:t>
            </a:r>
          </a:p>
        </p:txBody>
      </p:sp>
      <p:sp>
        <p:nvSpPr>
          <p:cNvPr id="35" name="TextBox 34"/>
          <p:cNvSpPr txBox="1"/>
          <p:nvPr/>
        </p:nvSpPr>
        <p:spPr>
          <a:xfrm>
            <a:off x="4569948"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19</a:t>
            </a:r>
          </a:p>
        </p:txBody>
      </p:sp>
      <p:sp>
        <p:nvSpPr>
          <p:cNvPr id="19" name="TextBox 18"/>
          <p:cNvSpPr txBox="1"/>
          <p:nvPr/>
        </p:nvSpPr>
        <p:spPr>
          <a:xfrm>
            <a:off x="3782548"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8</a:t>
            </a:r>
          </a:p>
        </p:txBody>
      </p:sp>
      <p:sp>
        <p:nvSpPr>
          <p:cNvPr id="38" name="TextBox 37"/>
          <p:cNvSpPr txBox="1"/>
          <p:nvPr/>
        </p:nvSpPr>
        <p:spPr>
          <a:xfrm>
            <a:off x="2981038" y="347732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20</a:t>
            </a:r>
          </a:p>
        </p:txBody>
      </p:sp>
      <p:sp>
        <p:nvSpPr>
          <p:cNvPr id="39" name="TextBox 38"/>
          <p:cNvSpPr txBox="1"/>
          <p:nvPr/>
        </p:nvSpPr>
        <p:spPr>
          <a:xfrm>
            <a:off x="3782548"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13</a:t>
            </a:r>
          </a:p>
        </p:txBody>
      </p:sp>
      <p:sp>
        <p:nvSpPr>
          <p:cNvPr id="44" name="TextBox 43"/>
          <p:cNvSpPr txBox="1"/>
          <p:nvPr/>
        </p:nvSpPr>
        <p:spPr>
          <a:xfrm>
            <a:off x="3782548"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11</a:t>
            </a:r>
          </a:p>
        </p:txBody>
      </p:sp>
      <p:sp>
        <p:nvSpPr>
          <p:cNvPr id="41" name="TextBox 40"/>
          <p:cNvSpPr txBox="1"/>
          <p:nvPr/>
        </p:nvSpPr>
        <p:spPr>
          <a:xfrm>
            <a:off x="5371460"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21</a:t>
            </a:r>
          </a:p>
        </p:txBody>
      </p:sp>
      <p:sp>
        <p:nvSpPr>
          <p:cNvPr id="46" name="TextBox 45"/>
          <p:cNvSpPr txBox="1"/>
          <p:nvPr/>
        </p:nvSpPr>
        <p:spPr>
          <a:xfrm>
            <a:off x="5371460"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18</a:t>
            </a:r>
          </a:p>
        </p:txBody>
      </p:sp>
      <p:sp>
        <p:nvSpPr>
          <p:cNvPr id="156" name="Title 155"/>
          <p:cNvSpPr>
            <a:spLocks noGrp="1"/>
          </p:cNvSpPr>
          <p:nvPr>
            <p:ph type="title"/>
          </p:nvPr>
        </p:nvSpPr>
        <p:spPr/>
        <p:txBody>
          <a:bodyPr/>
          <a:lstStyle/>
          <a:p>
            <a:r>
              <a:rPr lang="en-US" dirty="0"/>
              <a:t>Solution</a:t>
            </a:r>
          </a:p>
        </p:txBody>
      </p:sp>
      <p:sp>
        <p:nvSpPr>
          <p:cNvPr id="36" name="TextBox 35"/>
          <p:cNvSpPr txBox="1"/>
          <p:nvPr/>
        </p:nvSpPr>
        <p:spPr>
          <a:xfrm>
            <a:off x="5371460"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16</a:t>
            </a:r>
          </a:p>
        </p:txBody>
      </p:sp>
      <p:cxnSp>
        <p:nvCxnSpPr>
          <p:cNvPr id="60" name="Straight Connector 59"/>
          <p:cNvCxnSpPr>
            <a:stCxn id="19" idx="3"/>
            <a:endCxn id="20" idx="1"/>
          </p:cNvCxnSpPr>
          <p:nvPr/>
        </p:nvCxnSpPr>
        <p:spPr>
          <a:xfrm>
            <a:off x="4304659" y="1747063"/>
            <a:ext cx="26528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00" name="Straight Connector 99"/>
          <p:cNvCxnSpPr/>
          <p:nvPr/>
        </p:nvCxnSpPr>
        <p:spPr>
          <a:xfrm>
            <a:off x="3503148" y="1415423"/>
            <a:ext cx="316091" cy="186548"/>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04" name="Straight Connector 103"/>
          <p:cNvCxnSpPr/>
          <p:nvPr/>
        </p:nvCxnSpPr>
        <p:spPr>
          <a:xfrm flipV="1">
            <a:off x="3495388" y="1888494"/>
            <a:ext cx="304801" cy="214064"/>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10" name="Straight Connector 109"/>
          <p:cNvCxnSpPr/>
          <p:nvPr/>
        </p:nvCxnSpPr>
        <p:spPr>
          <a:xfrm flipH="1" flipV="1">
            <a:off x="5103617" y="4254337"/>
            <a:ext cx="304534" cy="14373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13" name="Straight Connector 112"/>
          <p:cNvCxnSpPr/>
          <p:nvPr/>
        </p:nvCxnSpPr>
        <p:spPr>
          <a:xfrm flipV="1">
            <a:off x="5084299" y="2814000"/>
            <a:ext cx="304801" cy="214064"/>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16" name="Straight Connector 115"/>
          <p:cNvCxnSpPr>
            <a:stCxn id="34" idx="0"/>
            <a:endCxn id="29" idx="2"/>
          </p:cNvCxnSpPr>
          <p:nvPr/>
        </p:nvCxnSpPr>
        <p:spPr>
          <a:xfrm flipV="1">
            <a:off x="4043604" y="2812898"/>
            <a:ext cx="0" cy="196645"/>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19" name="Straight Connector 118"/>
          <p:cNvCxnSpPr>
            <a:stCxn id="34" idx="2"/>
            <a:endCxn id="39" idx="0"/>
          </p:cNvCxnSpPr>
          <p:nvPr/>
        </p:nvCxnSpPr>
        <p:spPr>
          <a:xfrm>
            <a:off x="4043604" y="3299727"/>
            <a:ext cx="0" cy="173363"/>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22" name="Straight Connector 121"/>
          <p:cNvCxnSpPr>
            <a:stCxn id="29" idx="0"/>
            <a:endCxn id="24" idx="2"/>
          </p:cNvCxnSpPr>
          <p:nvPr/>
        </p:nvCxnSpPr>
        <p:spPr>
          <a:xfrm flipV="1">
            <a:off x="4043604" y="2378984"/>
            <a:ext cx="0" cy="14373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25" name="Straight Connector 124"/>
          <p:cNvCxnSpPr>
            <a:stCxn id="20" idx="2"/>
            <a:endCxn id="25" idx="0"/>
          </p:cNvCxnSpPr>
          <p:nvPr/>
        </p:nvCxnSpPr>
        <p:spPr>
          <a:xfrm>
            <a:off x="4831004" y="1892155"/>
            <a:ext cx="0" cy="196645"/>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28" name="Straight Connector 127"/>
          <p:cNvCxnSpPr>
            <a:stCxn id="40" idx="2"/>
            <a:endCxn id="45" idx="0"/>
          </p:cNvCxnSpPr>
          <p:nvPr/>
        </p:nvCxnSpPr>
        <p:spPr>
          <a:xfrm>
            <a:off x="4831004" y="3763274"/>
            <a:ext cx="0" cy="196646"/>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57" name="Text Box 50"/>
          <p:cNvSpPr txBox="1">
            <a:spLocks noChangeArrowheads="1"/>
          </p:cNvSpPr>
          <p:nvPr/>
        </p:nvSpPr>
        <p:spPr bwMode="auto">
          <a:xfrm>
            <a:off x="2969480" y="1387449"/>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59" name="Text Box 50"/>
          <p:cNvSpPr txBox="1">
            <a:spLocks noChangeArrowheads="1"/>
          </p:cNvSpPr>
          <p:nvPr/>
        </p:nvSpPr>
        <p:spPr bwMode="auto">
          <a:xfrm>
            <a:off x="4338202" y="1529064"/>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6</a:t>
            </a:r>
          </a:p>
        </p:txBody>
      </p:sp>
      <p:sp>
        <p:nvSpPr>
          <p:cNvPr id="61" name="Text Box 50"/>
          <p:cNvSpPr txBox="1">
            <a:spLocks noChangeArrowheads="1"/>
          </p:cNvSpPr>
          <p:nvPr/>
        </p:nvSpPr>
        <p:spPr bwMode="auto">
          <a:xfrm>
            <a:off x="3524222" y="1064644"/>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63" name="Text Box 50"/>
          <p:cNvSpPr txBox="1">
            <a:spLocks noChangeArrowheads="1"/>
          </p:cNvSpPr>
          <p:nvPr/>
        </p:nvSpPr>
        <p:spPr bwMode="auto">
          <a:xfrm>
            <a:off x="4338202" y="1063229"/>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64" name="Text Box 50"/>
          <p:cNvSpPr txBox="1">
            <a:spLocks noChangeArrowheads="1"/>
          </p:cNvSpPr>
          <p:nvPr/>
        </p:nvSpPr>
        <p:spPr bwMode="auto">
          <a:xfrm>
            <a:off x="5125122" y="1061814"/>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65" name="Text Box 50"/>
          <p:cNvSpPr txBox="1">
            <a:spLocks noChangeArrowheads="1"/>
          </p:cNvSpPr>
          <p:nvPr/>
        </p:nvSpPr>
        <p:spPr bwMode="auto">
          <a:xfrm>
            <a:off x="5677443" y="1431410"/>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66" name="Text Box 50"/>
          <p:cNvSpPr txBox="1">
            <a:spLocks noChangeArrowheads="1"/>
          </p:cNvSpPr>
          <p:nvPr/>
        </p:nvSpPr>
        <p:spPr bwMode="auto">
          <a:xfrm>
            <a:off x="3534547" y="1258030"/>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67" name="Text Box 50"/>
          <p:cNvSpPr txBox="1">
            <a:spLocks noChangeArrowheads="1"/>
          </p:cNvSpPr>
          <p:nvPr/>
        </p:nvSpPr>
        <p:spPr bwMode="auto">
          <a:xfrm>
            <a:off x="4869602" y="1859919"/>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7</a:t>
            </a:r>
          </a:p>
        </p:txBody>
      </p:sp>
      <p:sp>
        <p:nvSpPr>
          <p:cNvPr id="68" name="Text Box 50"/>
          <p:cNvSpPr txBox="1">
            <a:spLocks noChangeArrowheads="1"/>
          </p:cNvSpPr>
          <p:nvPr/>
        </p:nvSpPr>
        <p:spPr bwMode="auto">
          <a:xfrm>
            <a:off x="5111330" y="2702976"/>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69" name="Text Box 50"/>
          <p:cNvSpPr txBox="1">
            <a:spLocks noChangeArrowheads="1"/>
          </p:cNvSpPr>
          <p:nvPr/>
        </p:nvSpPr>
        <p:spPr bwMode="auto">
          <a:xfrm>
            <a:off x="5125122" y="2029498"/>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70" name="Text Box 50"/>
          <p:cNvSpPr txBox="1">
            <a:spLocks noChangeArrowheads="1"/>
          </p:cNvSpPr>
          <p:nvPr/>
        </p:nvSpPr>
        <p:spPr bwMode="auto">
          <a:xfrm>
            <a:off x="5677443" y="1863721"/>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71" name="Text Box 50"/>
          <p:cNvSpPr txBox="1">
            <a:spLocks noChangeArrowheads="1"/>
          </p:cNvSpPr>
          <p:nvPr/>
        </p:nvSpPr>
        <p:spPr bwMode="auto">
          <a:xfrm>
            <a:off x="5677443" y="2312441"/>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2</a:t>
            </a:r>
          </a:p>
        </p:txBody>
      </p:sp>
      <p:sp>
        <p:nvSpPr>
          <p:cNvPr id="72" name="Text Box 50"/>
          <p:cNvSpPr txBox="1">
            <a:spLocks noChangeArrowheads="1"/>
          </p:cNvSpPr>
          <p:nvPr/>
        </p:nvSpPr>
        <p:spPr bwMode="auto">
          <a:xfrm>
            <a:off x="4338202" y="2450310"/>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7</a:t>
            </a:r>
          </a:p>
        </p:txBody>
      </p:sp>
      <p:sp>
        <p:nvSpPr>
          <p:cNvPr id="73" name="Text Box 50"/>
          <p:cNvSpPr txBox="1">
            <a:spLocks noChangeArrowheads="1"/>
          </p:cNvSpPr>
          <p:nvPr/>
        </p:nvSpPr>
        <p:spPr bwMode="auto">
          <a:xfrm>
            <a:off x="5125465" y="3086753"/>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74" name="Text Box 50"/>
          <p:cNvSpPr txBox="1">
            <a:spLocks noChangeArrowheads="1"/>
          </p:cNvSpPr>
          <p:nvPr/>
        </p:nvSpPr>
        <p:spPr bwMode="auto">
          <a:xfrm>
            <a:off x="5677443" y="3260247"/>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75" name="Text Box 50"/>
          <p:cNvSpPr txBox="1">
            <a:spLocks noChangeArrowheads="1"/>
          </p:cNvSpPr>
          <p:nvPr/>
        </p:nvSpPr>
        <p:spPr bwMode="auto">
          <a:xfrm>
            <a:off x="5125465" y="3396933"/>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76" name="Text Box 50"/>
          <p:cNvSpPr txBox="1">
            <a:spLocks noChangeArrowheads="1"/>
          </p:cNvSpPr>
          <p:nvPr/>
        </p:nvSpPr>
        <p:spPr bwMode="auto">
          <a:xfrm>
            <a:off x="4816981" y="3718993"/>
            <a:ext cx="307775"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12</a:t>
            </a:r>
          </a:p>
        </p:txBody>
      </p:sp>
      <p:sp>
        <p:nvSpPr>
          <p:cNvPr id="77" name="Text Box 50"/>
          <p:cNvSpPr txBox="1">
            <a:spLocks noChangeArrowheads="1"/>
          </p:cNvSpPr>
          <p:nvPr/>
        </p:nvSpPr>
        <p:spPr bwMode="auto">
          <a:xfrm>
            <a:off x="5177511" y="4104351"/>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3</a:t>
            </a:r>
          </a:p>
        </p:txBody>
      </p:sp>
      <p:sp>
        <p:nvSpPr>
          <p:cNvPr id="78" name="Text Box 50"/>
          <p:cNvSpPr txBox="1">
            <a:spLocks noChangeArrowheads="1"/>
          </p:cNvSpPr>
          <p:nvPr/>
        </p:nvSpPr>
        <p:spPr bwMode="auto">
          <a:xfrm>
            <a:off x="5125122" y="3824791"/>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79" name="Text Box 50"/>
          <p:cNvSpPr txBox="1">
            <a:spLocks noChangeArrowheads="1"/>
          </p:cNvSpPr>
          <p:nvPr/>
        </p:nvSpPr>
        <p:spPr bwMode="auto">
          <a:xfrm>
            <a:off x="2969480" y="1866222"/>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4</a:t>
            </a:r>
          </a:p>
        </p:txBody>
      </p:sp>
      <p:sp>
        <p:nvSpPr>
          <p:cNvPr id="80" name="Text Box 50"/>
          <p:cNvSpPr txBox="1">
            <a:spLocks noChangeArrowheads="1"/>
          </p:cNvSpPr>
          <p:nvPr/>
        </p:nvSpPr>
        <p:spPr bwMode="auto">
          <a:xfrm>
            <a:off x="2969480" y="2321934"/>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3</a:t>
            </a:r>
          </a:p>
        </p:txBody>
      </p:sp>
      <p:sp>
        <p:nvSpPr>
          <p:cNvPr id="81" name="Text Box 50"/>
          <p:cNvSpPr txBox="1">
            <a:spLocks noChangeArrowheads="1"/>
          </p:cNvSpPr>
          <p:nvPr/>
        </p:nvSpPr>
        <p:spPr bwMode="auto">
          <a:xfrm>
            <a:off x="2969480" y="3257516"/>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82" name="Text Box 50"/>
          <p:cNvSpPr txBox="1">
            <a:spLocks noChangeArrowheads="1"/>
          </p:cNvSpPr>
          <p:nvPr/>
        </p:nvSpPr>
        <p:spPr bwMode="auto">
          <a:xfrm>
            <a:off x="2969480" y="3729180"/>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83" name="Text Box 50"/>
          <p:cNvSpPr txBox="1">
            <a:spLocks noChangeArrowheads="1"/>
          </p:cNvSpPr>
          <p:nvPr/>
        </p:nvSpPr>
        <p:spPr bwMode="auto">
          <a:xfrm>
            <a:off x="2956879" y="4181792"/>
            <a:ext cx="307775"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10</a:t>
            </a:r>
          </a:p>
        </p:txBody>
      </p:sp>
      <p:sp>
        <p:nvSpPr>
          <p:cNvPr id="84" name="Text Box 50"/>
          <p:cNvSpPr txBox="1">
            <a:spLocks noChangeArrowheads="1"/>
          </p:cNvSpPr>
          <p:nvPr/>
        </p:nvSpPr>
        <p:spPr bwMode="auto">
          <a:xfrm>
            <a:off x="3542262" y="2946159"/>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85" name="Text Box 50"/>
          <p:cNvSpPr txBox="1">
            <a:spLocks noChangeArrowheads="1"/>
          </p:cNvSpPr>
          <p:nvPr/>
        </p:nvSpPr>
        <p:spPr bwMode="auto">
          <a:xfrm>
            <a:off x="3527332" y="1758134"/>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86" name="Text Box 50"/>
          <p:cNvSpPr txBox="1">
            <a:spLocks noChangeArrowheads="1"/>
          </p:cNvSpPr>
          <p:nvPr/>
        </p:nvSpPr>
        <p:spPr bwMode="auto">
          <a:xfrm>
            <a:off x="4338151" y="2025659"/>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8</a:t>
            </a:r>
          </a:p>
        </p:txBody>
      </p:sp>
      <p:sp>
        <p:nvSpPr>
          <p:cNvPr id="87" name="Text Box 50"/>
          <p:cNvSpPr txBox="1">
            <a:spLocks noChangeArrowheads="1"/>
          </p:cNvSpPr>
          <p:nvPr/>
        </p:nvSpPr>
        <p:spPr bwMode="auto">
          <a:xfrm>
            <a:off x="3770991" y="2332879"/>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88" name="Text Box 50"/>
          <p:cNvSpPr txBox="1">
            <a:spLocks noChangeArrowheads="1"/>
          </p:cNvSpPr>
          <p:nvPr/>
        </p:nvSpPr>
        <p:spPr bwMode="auto">
          <a:xfrm>
            <a:off x="3770991" y="2789858"/>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4</a:t>
            </a:r>
          </a:p>
        </p:txBody>
      </p:sp>
      <p:sp>
        <p:nvSpPr>
          <p:cNvPr id="89" name="Text Box 50"/>
          <p:cNvSpPr txBox="1">
            <a:spLocks noChangeArrowheads="1"/>
          </p:cNvSpPr>
          <p:nvPr/>
        </p:nvSpPr>
        <p:spPr bwMode="auto">
          <a:xfrm>
            <a:off x="3493582" y="3411221"/>
            <a:ext cx="294951"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11</a:t>
            </a:r>
          </a:p>
        </p:txBody>
      </p:sp>
      <p:sp>
        <p:nvSpPr>
          <p:cNvPr id="90" name="Text Box 50"/>
          <p:cNvSpPr txBox="1">
            <a:spLocks noChangeArrowheads="1"/>
          </p:cNvSpPr>
          <p:nvPr/>
        </p:nvSpPr>
        <p:spPr bwMode="auto">
          <a:xfrm>
            <a:off x="3539035" y="3898423"/>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91" name="Text Box 50"/>
          <p:cNvSpPr txBox="1">
            <a:spLocks noChangeArrowheads="1"/>
          </p:cNvSpPr>
          <p:nvPr/>
        </p:nvSpPr>
        <p:spPr bwMode="auto">
          <a:xfrm>
            <a:off x="3535807" y="4331504"/>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5</a:t>
            </a:r>
          </a:p>
        </p:txBody>
      </p:sp>
      <p:sp>
        <p:nvSpPr>
          <p:cNvPr id="92" name="Text Box 50"/>
          <p:cNvSpPr txBox="1">
            <a:spLocks noChangeArrowheads="1"/>
          </p:cNvSpPr>
          <p:nvPr/>
        </p:nvSpPr>
        <p:spPr bwMode="auto">
          <a:xfrm>
            <a:off x="4329401" y="2946159"/>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6</a:t>
            </a:r>
          </a:p>
        </p:txBody>
      </p:sp>
      <p:sp>
        <p:nvSpPr>
          <p:cNvPr id="93" name="Text Box 50"/>
          <p:cNvSpPr txBox="1">
            <a:spLocks noChangeArrowheads="1"/>
          </p:cNvSpPr>
          <p:nvPr/>
        </p:nvSpPr>
        <p:spPr bwMode="auto">
          <a:xfrm>
            <a:off x="4329182" y="3400581"/>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2</a:t>
            </a:r>
          </a:p>
        </p:txBody>
      </p:sp>
      <p:sp>
        <p:nvSpPr>
          <p:cNvPr id="94" name="Text Box 50"/>
          <p:cNvSpPr txBox="1">
            <a:spLocks noChangeArrowheads="1"/>
          </p:cNvSpPr>
          <p:nvPr/>
        </p:nvSpPr>
        <p:spPr bwMode="auto">
          <a:xfrm>
            <a:off x="4328963" y="3892094"/>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95" name="Text Box 50"/>
          <p:cNvSpPr txBox="1">
            <a:spLocks noChangeArrowheads="1"/>
          </p:cNvSpPr>
          <p:nvPr/>
        </p:nvSpPr>
        <p:spPr bwMode="auto">
          <a:xfrm>
            <a:off x="4328744" y="4328982"/>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97" name="Text Box 50"/>
          <p:cNvSpPr txBox="1">
            <a:spLocks noChangeArrowheads="1"/>
          </p:cNvSpPr>
          <p:nvPr/>
        </p:nvSpPr>
        <p:spPr bwMode="auto">
          <a:xfrm>
            <a:off x="5121942" y="4531771"/>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98" name="Text Box 50"/>
          <p:cNvSpPr txBox="1">
            <a:spLocks noChangeArrowheads="1"/>
          </p:cNvSpPr>
          <p:nvPr/>
        </p:nvSpPr>
        <p:spPr bwMode="auto">
          <a:xfrm>
            <a:off x="5121942" y="2450310"/>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99" name="Text Box 50"/>
          <p:cNvSpPr txBox="1">
            <a:spLocks noChangeArrowheads="1"/>
          </p:cNvSpPr>
          <p:nvPr/>
        </p:nvSpPr>
        <p:spPr bwMode="auto">
          <a:xfrm>
            <a:off x="3793344" y="3250086"/>
            <a:ext cx="211594" cy="265455"/>
          </a:xfrm>
          <a:prstGeom prst="rect">
            <a:avLst/>
          </a:prstGeom>
          <a:noFill/>
          <a:ln>
            <a:noFill/>
          </a:ln>
          <a:effectLst/>
        </p:spPr>
        <p:txBody>
          <a:bodyPr wrap="none" lIns="57149" tIns="28574" rIns="57149" bIns="28574">
            <a:spAutoFit/>
          </a:bodyPr>
          <a:lstStyle/>
          <a:p>
            <a:pPr>
              <a:defRPr/>
            </a:pPr>
            <a:r>
              <a:rPr lang="en-US" sz="1350" i="1" dirty="0">
                <a:solidFill>
                  <a:srgbClr val="00882B"/>
                </a:solidFill>
              </a:rPr>
              <a:t>1</a:t>
            </a:r>
          </a:p>
        </p:txBody>
      </p:sp>
      <p:sp>
        <p:nvSpPr>
          <p:cNvPr id="102" name="TextBox 101"/>
          <p:cNvSpPr txBox="1"/>
          <p:nvPr/>
        </p:nvSpPr>
        <p:spPr>
          <a:xfrm>
            <a:off x="5987139" y="1273410"/>
            <a:ext cx="1000272" cy="303927"/>
          </a:xfrm>
          <a:prstGeom prst="rect">
            <a:avLst/>
          </a:prstGeom>
          <a:noFill/>
        </p:spPr>
        <p:txBody>
          <a:bodyPr wrap="none" lIns="57149" tIns="28574" rIns="57149" bIns="28574" rtlCol="0">
            <a:spAutoFit/>
          </a:bodyPr>
          <a:lstStyle/>
          <a:p>
            <a:r>
              <a:rPr lang="en-US" sz="1600" dirty="0"/>
              <a:t>Cost = 22</a:t>
            </a:r>
          </a:p>
        </p:txBody>
      </p:sp>
      <p:grpSp>
        <p:nvGrpSpPr>
          <p:cNvPr id="3" name="Group 2"/>
          <p:cNvGrpSpPr/>
          <p:nvPr/>
        </p:nvGrpSpPr>
        <p:grpSpPr>
          <a:xfrm>
            <a:off x="5098012" y="4213043"/>
            <a:ext cx="296704" cy="618810"/>
            <a:chOff x="9063123" y="7489855"/>
            <a:chExt cx="527474" cy="1100107"/>
          </a:xfrm>
        </p:grpSpPr>
        <p:sp>
          <p:nvSpPr>
            <p:cNvPr id="2" name="TextBox 1"/>
            <p:cNvSpPr txBox="1"/>
            <p:nvPr/>
          </p:nvSpPr>
          <p:spPr>
            <a:xfrm>
              <a:off x="9063123" y="7489855"/>
              <a:ext cx="302079" cy="53347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latin typeface="+mn-lt"/>
                  <a:ea typeface="+mn-ea"/>
                  <a:sym typeface="Gill Sans"/>
                </a:rPr>
                <a:t>3</a:t>
              </a:r>
            </a:p>
          </p:txBody>
        </p:sp>
        <p:sp>
          <p:nvSpPr>
            <p:cNvPr id="103" name="TextBox 102"/>
            <p:cNvSpPr txBox="1"/>
            <p:nvPr/>
          </p:nvSpPr>
          <p:spPr>
            <a:xfrm>
              <a:off x="9288519" y="8056483"/>
              <a:ext cx="302078" cy="53347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latin typeface="+mn-lt"/>
                  <a:ea typeface="+mn-ea"/>
                  <a:sym typeface="Gill Sans"/>
                </a:rPr>
                <a:t>1</a:t>
              </a:r>
            </a:p>
          </p:txBody>
        </p:sp>
      </p:grpSp>
      <p:grpSp>
        <p:nvGrpSpPr>
          <p:cNvPr id="10" name="Group 9"/>
          <p:cNvGrpSpPr/>
          <p:nvPr/>
        </p:nvGrpSpPr>
        <p:grpSpPr>
          <a:xfrm>
            <a:off x="3473924" y="3308334"/>
            <a:ext cx="1830789" cy="1482411"/>
            <a:chOff x="6175863" y="5881483"/>
            <a:chExt cx="3254736" cy="2635398"/>
          </a:xfrm>
        </p:grpSpPr>
        <p:sp>
          <p:nvSpPr>
            <p:cNvPr id="106" name="TextBox 105"/>
            <p:cNvSpPr txBox="1"/>
            <p:nvPr/>
          </p:nvSpPr>
          <p:spPr>
            <a:xfrm>
              <a:off x="6316928" y="7983402"/>
              <a:ext cx="302078" cy="53347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latin typeface="+mn-lt"/>
                  <a:ea typeface="+mn-ea"/>
                  <a:sym typeface="Gill Sans"/>
                </a:rPr>
                <a:t>7</a:t>
              </a:r>
            </a:p>
          </p:txBody>
        </p:sp>
        <p:sp>
          <p:nvSpPr>
            <p:cNvPr id="120" name="TextBox 119"/>
            <p:cNvSpPr txBox="1"/>
            <p:nvPr/>
          </p:nvSpPr>
          <p:spPr>
            <a:xfrm>
              <a:off x="6175863" y="6753257"/>
              <a:ext cx="302078" cy="53347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rPr>
                <a:t>5</a:t>
              </a:r>
              <a:endParaRPr lang="en-US" sz="1575" dirty="0">
                <a:solidFill>
                  <a:srgbClr val="C82506"/>
                </a:solidFill>
                <a:latin typeface="+mn-lt"/>
                <a:ea typeface="+mn-ea"/>
                <a:sym typeface="Gill Sans"/>
              </a:endParaRPr>
            </a:p>
          </p:txBody>
        </p:sp>
        <p:sp>
          <p:nvSpPr>
            <p:cNvPr id="123" name="TextBox 122"/>
            <p:cNvSpPr txBox="1"/>
            <p:nvPr/>
          </p:nvSpPr>
          <p:spPr>
            <a:xfrm>
              <a:off x="8929036" y="5908832"/>
              <a:ext cx="501563" cy="53347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rPr>
                <a:t>16</a:t>
              </a:r>
              <a:endParaRPr lang="en-US" sz="1575" dirty="0">
                <a:solidFill>
                  <a:srgbClr val="C82506"/>
                </a:solidFill>
                <a:latin typeface="+mn-lt"/>
                <a:ea typeface="+mn-ea"/>
                <a:sym typeface="Gill Sans"/>
              </a:endParaRPr>
            </a:p>
          </p:txBody>
        </p:sp>
        <p:sp>
          <p:nvSpPr>
            <p:cNvPr id="126" name="TextBox 125"/>
            <p:cNvSpPr txBox="1"/>
            <p:nvPr/>
          </p:nvSpPr>
          <p:spPr>
            <a:xfrm>
              <a:off x="7494165" y="5881483"/>
              <a:ext cx="501563" cy="53347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rPr>
                <a:t>17</a:t>
              </a:r>
              <a:endParaRPr lang="en-US" sz="1575" dirty="0">
                <a:solidFill>
                  <a:srgbClr val="C82506"/>
                </a:solidFill>
                <a:latin typeface="+mn-lt"/>
                <a:ea typeface="+mn-ea"/>
                <a:sym typeface="Gill Sans"/>
              </a:endParaRPr>
            </a:p>
          </p:txBody>
        </p:sp>
      </p:grpSp>
      <p:sp>
        <p:nvSpPr>
          <p:cNvPr id="127" name="TextBox 126"/>
          <p:cNvSpPr txBox="1"/>
          <p:nvPr/>
        </p:nvSpPr>
        <p:spPr>
          <a:xfrm>
            <a:off x="3381183" y="3318857"/>
            <a:ext cx="282129" cy="300082"/>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latin typeface="+mn-lt"/>
                <a:ea typeface="+mn-ea"/>
                <a:sym typeface="Gill Sans"/>
              </a:rPr>
              <a:t>28</a:t>
            </a:r>
          </a:p>
        </p:txBody>
      </p:sp>
      <p:grpSp>
        <p:nvGrpSpPr>
          <p:cNvPr id="17" name="Group 16"/>
          <p:cNvGrpSpPr/>
          <p:nvPr/>
        </p:nvGrpSpPr>
        <p:grpSpPr>
          <a:xfrm>
            <a:off x="2828287" y="2813691"/>
            <a:ext cx="2556775" cy="717948"/>
            <a:chOff x="5028066" y="5002120"/>
            <a:chExt cx="4545377" cy="1276352"/>
          </a:xfrm>
        </p:grpSpPr>
        <p:sp>
          <p:nvSpPr>
            <p:cNvPr id="111" name="TextBox 110"/>
            <p:cNvSpPr txBox="1"/>
            <p:nvPr/>
          </p:nvSpPr>
          <p:spPr>
            <a:xfrm>
              <a:off x="5028066" y="5744993"/>
              <a:ext cx="302078" cy="53347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latin typeface="+mn-lt"/>
                  <a:ea typeface="+mn-ea"/>
                  <a:sym typeface="Gill Sans"/>
                </a:rPr>
                <a:t>7</a:t>
              </a:r>
            </a:p>
          </p:txBody>
        </p:sp>
        <p:sp>
          <p:nvSpPr>
            <p:cNvPr id="129" name="TextBox 128"/>
            <p:cNvSpPr txBox="1"/>
            <p:nvPr/>
          </p:nvSpPr>
          <p:spPr>
            <a:xfrm>
              <a:off x="6222745" y="5002120"/>
              <a:ext cx="302078" cy="53347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latin typeface="+mn-lt"/>
                  <a:ea typeface="+mn-ea"/>
                  <a:sym typeface="Gill Sans"/>
                </a:rPr>
                <a:t>8</a:t>
              </a:r>
            </a:p>
          </p:txBody>
        </p:sp>
        <p:sp>
          <p:nvSpPr>
            <p:cNvPr id="133" name="TextBox 132"/>
            <p:cNvSpPr txBox="1"/>
            <p:nvPr/>
          </p:nvSpPr>
          <p:spPr>
            <a:xfrm>
              <a:off x="9071880" y="5144682"/>
              <a:ext cx="501563" cy="53347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latin typeface="+mn-lt"/>
                  <a:ea typeface="+mn-ea"/>
                  <a:sym typeface="Gill Sans"/>
                </a:rPr>
                <a:t>18</a:t>
              </a:r>
            </a:p>
          </p:txBody>
        </p:sp>
      </p:grpSp>
      <p:grpSp>
        <p:nvGrpSpPr>
          <p:cNvPr id="8" name="Group 7"/>
          <p:cNvGrpSpPr/>
          <p:nvPr/>
        </p:nvGrpSpPr>
        <p:grpSpPr>
          <a:xfrm>
            <a:off x="4271574" y="3685686"/>
            <a:ext cx="1136733" cy="1094885"/>
            <a:chOff x="7593908" y="6552331"/>
            <a:chExt cx="2020858" cy="1946462"/>
          </a:xfrm>
        </p:grpSpPr>
        <p:sp>
          <p:nvSpPr>
            <p:cNvPr id="107" name="TextBox 106"/>
            <p:cNvSpPr txBox="1"/>
            <p:nvPr/>
          </p:nvSpPr>
          <p:spPr>
            <a:xfrm>
              <a:off x="7753010" y="7965314"/>
              <a:ext cx="302078" cy="53347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latin typeface="+mn-lt"/>
                  <a:ea typeface="+mn-ea"/>
                  <a:sym typeface="Gill Sans"/>
                </a:rPr>
                <a:t>2</a:t>
              </a:r>
            </a:p>
          </p:txBody>
        </p:sp>
        <p:sp>
          <p:nvSpPr>
            <p:cNvPr id="118" name="TextBox 117"/>
            <p:cNvSpPr txBox="1"/>
            <p:nvPr/>
          </p:nvSpPr>
          <p:spPr>
            <a:xfrm>
              <a:off x="9312688" y="6763143"/>
              <a:ext cx="302078" cy="53347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latin typeface="+mn-lt"/>
                  <a:ea typeface="+mn-ea"/>
                  <a:sym typeface="Gill Sans"/>
                </a:rPr>
                <a:t>4</a:t>
              </a:r>
            </a:p>
          </p:txBody>
        </p:sp>
        <p:sp>
          <p:nvSpPr>
            <p:cNvPr id="121" name="TextBox 120"/>
            <p:cNvSpPr txBox="1"/>
            <p:nvPr/>
          </p:nvSpPr>
          <p:spPr>
            <a:xfrm>
              <a:off x="7593908" y="6762242"/>
              <a:ext cx="302078" cy="53347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latin typeface="+mn-lt"/>
                  <a:ea typeface="+mn-ea"/>
                  <a:sym typeface="Gill Sans"/>
                </a:rPr>
                <a:t>4</a:t>
              </a:r>
            </a:p>
          </p:txBody>
        </p:sp>
        <p:sp>
          <p:nvSpPr>
            <p:cNvPr id="134" name="TextBox 133"/>
            <p:cNvSpPr txBox="1"/>
            <p:nvPr/>
          </p:nvSpPr>
          <p:spPr>
            <a:xfrm>
              <a:off x="8095567" y="6552331"/>
              <a:ext cx="501563" cy="53347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latin typeface="+mn-lt"/>
                  <a:ea typeface="+mn-ea"/>
                  <a:sym typeface="Gill Sans"/>
                </a:rPr>
                <a:t>15</a:t>
              </a:r>
            </a:p>
          </p:txBody>
        </p:sp>
      </p:grpSp>
      <p:grpSp>
        <p:nvGrpSpPr>
          <p:cNvPr id="12" name="Group 11"/>
          <p:cNvGrpSpPr/>
          <p:nvPr/>
        </p:nvGrpSpPr>
        <p:grpSpPr>
          <a:xfrm>
            <a:off x="2749066" y="3230055"/>
            <a:ext cx="2913362" cy="1227577"/>
            <a:chOff x="4887229" y="5742320"/>
            <a:chExt cx="5179310" cy="2182360"/>
          </a:xfrm>
        </p:grpSpPr>
        <p:sp>
          <p:nvSpPr>
            <p:cNvPr id="108" name="TextBox 107"/>
            <p:cNvSpPr txBox="1"/>
            <p:nvPr/>
          </p:nvSpPr>
          <p:spPr>
            <a:xfrm>
              <a:off x="4887229" y="7391201"/>
              <a:ext cx="501563" cy="53347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latin typeface="+mn-lt"/>
                  <a:ea typeface="+mn-ea"/>
                  <a:sym typeface="Gill Sans"/>
                </a:rPr>
                <a:t>15</a:t>
              </a:r>
            </a:p>
          </p:txBody>
        </p:sp>
        <p:sp>
          <p:nvSpPr>
            <p:cNvPr id="109" name="TextBox 108"/>
            <p:cNvSpPr txBox="1"/>
            <p:nvPr/>
          </p:nvSpPr>
          <p:spPr>
            <a:xfrm>
              <a:off x="5007519" y="6568096"/>
              <a:ext cx="302078" cy="53347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latin typeface="+mn-lt"/>
                  <a:ea typeface="+mn-ea"/>
                  <a:sym typeface="Gill Sans"/>
                </a:rPr>
                <a:t>6</a:t>
              </a:r>
            </a:p>
          </p:txBody>
        </p:sp>
        <p:sp>
          <p:nvSpPr>
            <p:cNvPr id="124" name="TextBox 123"/>
            <p:cNvSpPr txBox="1"/>
            <p:nvPr/>
          </p:nvSpPr>
          <p:spPr>
            <a:xfrm>
              <a:off x="9564976" y="5748809"/>
              <a:ext cx="501563" cy="53347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rPr>
                <a:t>17</a:t>
              </a:r>
              <a:endParaRPr lang="en-US" sz="1575" dirty="0">
                <a:solidFill>
                  <a:srgbClr val="C82506"/>
                </a:solidFill>
                <a:latin typeface="+mn-lt"/>
                <a:ea typeface="+mn-ea"/>
                <a:sym typeface="Gill Sans"/>
              </a:endParaRPr>
            </a:p>
          </p:txBody>
        </p:sp>
        <p:sp>
          <p:nvSpPr>
            <p:cNvPr id="135" name="TextBox 134"/>
            <p:cNvSpPr txBox="1"/>
            <p:nvPr/>
          </p:nvSpPr>
          <p:spPr>
            <a:xfrm>
              <a:off x="7168466" y="5742320"/>
              <a:ext cx="501563" cy="53347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rPr>
                <a:t>18</a:t>
              </a:r>
              <a:endParaRPr lang="en-US" sz="1575" dirty="0">
                <a:solidFill>
                  <a:srgbClr val="C82506"/>
                </a:solidFill>
                <a:latin typeface="+mn-lt"/>
                <a:ea typeface="+mn-ea"/>
                <a:sym typeface="Gill Sans"/>
              </a:endParaRPr>
            </a:p>
          </p:txBody>
        </p:sp>
      </p:grpSp>
      <p:sp>
        <p:nvSpPr>
          <p:cNvPr id="6" name="TextBox 5"/>
          <p:cNvSpPr txBox="1"/>
          <p:nvPr/>
        </p:nvSpPr>
        <p:spPr>
          <a:xfrm>
            <a:off x="5928630" y="2507206"/>
            <a:ext cx="1614224" cy="38670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2138" i="1" dirty="0">
                <a:solidFill>
                  <a:srgbClr val="C82506"/>
                </a:solidFill>
                <a:latin typeface="+mn-lt"/>
                <a:ea typeface="+mn-ea"/>
                <a:sym typeface="Gill Sans"/>
              </a:rPr>
              <a:t>…and so on!</a:t>
            </a:r>
          </a:p>
        </p:txBody>
      </p:sp>
      <p:sp>
        <p:nvSpPr>
          <p:cNvPr id="117" name="TextBox 116"/>
          <p:cNvSpPr txBox="1"/>
          <p:nvPr/>
        </p:nvSpPr>
        <p:spPr>
          <a:xfrm>
            <a:off x="4104563" y="3224619"/>
            <a:ext cx="169919" cy="300082"/>
          </a:xfrm>
          <a:prstGeom prst="rect">
            <a:avLst/>
          </a:prstGeom>
          <a:solidFill>
            <a:srgbClr val="FFFFFF"/>
          </a:solid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rPr>
              <a:t>9</a:t>
            </a:r>
            <a:endParaRPr lang="en-US" sz="1575" dirty="0">
              <a:solidFill>
                <a:srgbClr val="C82506"/>
              </a:solidFill>
              <a:latin typeface="+mn-lt"/>
              <a:ea typeface="+mn-ea"/>
              <a:sym typeface="Gill Sans"/>
            </a:endParaRPr>
          </a:p>
        </p:txBody>
      </p:sp>
      <p:sp>
        <p:nvSpPr>
          <p:cNvPr id="115" name="TextBox 114"/>
          <p:cNvSpPr txBox="1"/>
          <p:nvPr/>
        </p:nvSpPr>
        <p:spPr>
          <a:xfrm>
            <a:off x="4255148" y="3303209"/>
            <a:ext cx="267124" cy="300082"/>
          </a:xfrm>
          <a:prstGeom prst="rect">
            <a:avLst/>
          </a:prstGeom>
          <a:solidFill>
            <a:srgbClr val="FFFFFF"/>
          </a:solid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latin typeface="+mn-lt"/>
                <a:ea typeface="+mn-ea"/>
                <a:sym typeface="Gill Sans"/>
              </a:rPr>
              <a:t>11</a:t>
            </a:r>
          </a:p>
        </p:txBody>
      </p:sp>
      <p:sp>
        <p:nvSpPr>
          <p:cNvPr id="114" name="TextBox 113"/>
          <p:cNvSpPr txBox="1"/>
          <p:nvPr/>
        </p:nvSpPr>
        <p:spPr>
          <a:xfrm>
            <a:off x="5031183" y="3329331"/>
            <a:ext cx="282129" cy="300082"/>
          </a:xfrm>
          <a:prstGeom prst="rect">
            <a:avLst/>
          </a:prstGeom>
          <a:solidFill>
            <a:srgbClr val="FFFFFF"/>
          </a:solid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latin typeface="+mn-lt"/>
                <a:ea typeface="+mn-ea"/>
                <a:sym typeface="Gill Sans"/>
              </a:rPr>
              <a:t>12</a:t>
            </a:r>
          </a:p>
        </p:txBody>
      </p:sp>
      <p:sp>
        <p:nvSpPr>
          <p:cNvPr id="136" name="TextBox 135"/>
          <p:cNvSpPr txBox="1"/>
          <p:nvPr/>
        </p:nvSpPr>
        <p:spPr>
          <a:xfrm>
            <a:off x="5342425" y="3228383"/>
            <a:ext cx="282129" cy="300082"/>
          </a:xfrm>
          <a:prstGeom prst="rect">
            <a:avLst/>
          </a:prstGeom>
          <a:solidFill>
            <a:srgbClr val="FFFFFF"/>
          </a:solid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latin typeface="+mn-lt"/>
                <a:ea typeface="+mn-ea"/>
                <a:sym typeface="Gill Sans"/>
              </a:rPr>
              <a:t>13</a:t>
            </a:r>
          </a:p>
        </p:txBody>
      </p:sp>
      <p:sp>
        <p:nvSpPr>
          <p:cNvPr id="137" name="TextBox 136"/>
          <p:cNvSpPr txBox="1"/>
          <p:nvPr/>
        </p:nvSpPr>
        <p:spPr>
          <a:xfrm>
            <a:off x="5085049" y="2887904"/>
            <a:ext cx="282129" cy="300082"/>
          </a:xfrm>
          <a:prstGeom prst="rect">
            <a:avLst/>
          </a:prstGeom>
          <a:solidFill>
            <a:srgbClr val="FFFFFF"/>
          </a:solid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latin typeface="+mn-lt"/>
                <a:ea typeface="+mn-ea"/>
                <a:sym typeface="Gill Sans"/>
              </a:rPr>
              <a:t>14</a:t>
            </a:r>
          </a:p>
        </p:txBody>
      </p:sp>
      <p:sp>
        <p:nvSpPr>
          <p:cNvPr id="101" name="Freeform 100"/>
          <p:cNvSpPr/>
          <p:nvPr/>
        </p:nvSpPr>
        <p:spPr>
          <a:xfrm>
            <a:off x="3068803" y="958219"/>
            <a:ext cx="3010332" cy="3461447"/>
          </a:xfrm>
          <a:custGeom>
            <a:avLst/>
            <a:gdLst>
              <a:gd name="connsiteX0" fmla="*/ 270989 w 4816532"/>
              <a:gd name="connsiteY0" fmla="*/ 198637 h 5538316"/>
              <a:gd name="connsiteX1" fmla="*/ 4153186 w 4816532"/>
              <a:gd name="connsiteY1" fmla="*/ 213068 h 5538316"/>
              <a:gd name="connsiteX2" fmla="*/ 4701601 w 4816532"/>
              <a:gd name="connsiteY2" fmla="*/ 2377803 h 5538316"/>
              <a:gd name="connsiteX3" fmla="*/ 2897606 w 4816532"/>
              <a:gd name="connsiteY3" fmla="*/ 3503465 h 5538316"/>
              <a:gd name="connsiteX4" fmla="*/ 4124322 w 4816532"/>
              <a:gd name="connsiteY4" fmla="*/ 3575623 h 5538316"/>
              <a:gd name="connsiteX5" fmla="*/ 4369666 w 4816532"/>
              <a:gd name="connsiteY5" fmla="*/ 4210612 h 5538316"/>
              <a:gd name="connsiteX6" fmla="*/ 1526569 w 4816532"/>
              <a:gd name="connsiteY6" fmla="*/ 4340496 h 5538316"/>
              <a:gd name="connsiteX7" fmla="*/ 1367818 w 4816532"/>
              <a:gd name="connsiteY7" fmla="*/ 3474602 h 5538316"/>
              <a:gd name="connsiteX8" fmla="*/ 184397 w 4816532"/>
              <a:gd name="connsiteY8" fmla="*/ 3561191 h 5538316"/>
              <a:gd name="connsiteX9" fmla="*/ 314285 w 4816532"/>
              <a:gd name="connsiteY9" fmla="*/ 5033211 h 5538316"/>
              <a:gd name="connsiteX10" fmla="*/ 3114085 w 4816532"/>
              <a:gd name="connsiteY10" fmla="*/ 5090937 h 5538316"/>
              <a:gd name="connsiteX11" fmla="*/ 4109890 w 4816532"/>
              <a:gd name="connsiteY11" fmla="*/ 5538316 h 5538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816532" h="5538316">
                <a:moveTo>
                  <a:pt x="270989" y="198637"/>
                </a:moveTo>
                <a:cubicBezTo>
                  <a:pt x="1842870" y="24255"/>
                  <a:pt x="3414751" y="-150126"/>
                  <a:pt x="4153186" y="213068"/>
                </a:cubicBezTo>
                <a:cubicBezTo>
                  <a:pt x="4891621" y="576262"/>
                  <a:pt x="4910864" y="1829404"/>
                  <a:pt x="4701601" y="2377803"/>
                </a:cubicBezTo>
                <a:cubicBezTo>
                  <a:pt x="4492338" y="2926202"/>
                  <a:pt x="2993819" y="3303828"/>
                  <a:pt x="2897606" y="3503465"/>
                </a:cubicBezTo>
                <a:cubicBezTo>
                  <a:pt x="2801393" y="3703102"/>
                  <a:pt x="3878979" y="3457765"/>
                  <a:pt x="4124322" y="3575623"/>
                </a:cubicBezTo>
                <a:cubicBezTo>
                  <a:pt x="4369665" y="3693481"/>
                  <a:pt x="4802625" y="4083133"/>
                  <a:pt x="4369666" y="4210612"/>
                </a:cubicBezTo>
                <a:cubicBezTo>
                  <a:pt x="3936707" y="4338091"/>
                  <a:pt x="2026877" y="4463164"/>
                  <a:pt x="1526569" y="4340496"/>
                </a:cubicBezTo>
                <a:cubicBezTo>
                  <a:pt x="1026261" y="4217828"/>
                  <a:pt x="1591513" y="3604486"/>
                  <a:pt x="1367818" y="3474602"/>
                </a:cubicBezTo>
                <a:cubicBezTo>
                  <a:pt x="1144123" y="3344718"/>
                  <a:pt x="359986" y="3301423"/>
                  <a:pt x="184397" y="3561191"/>
                </a:cubicBezTo>
                <a:cubicBezTo>
                  <a:pt x="8808" y="3820959"/>
                  <a:pt x="-173996" y="4778253"/>
                  <a:pt x="314285" y="5033211"/>
                </a:cubicBezTo>
                <a:cubicBezTo>
                  <a:pt x="802566" y="5288169"/>
                  <a:pt x="2481484" y="5006753"/>
                  <a:pt x="3114085" y="5090937"/>
                </a:cubicBezTo>
                <a:cubicBezTo>
                  <a:pt x="3746686" y="5175121"/>
                  <a:pt x="4109890" y="5538316"/>
                  <a:pt x="4109890" y="5538316"/>
                </a:cubicBezTo>
              </a:path>
            </a:pathLst>
          </a:custGeom>
          <a:ln w="57150" cmpd="sng">
            <a:solidFill>
              <a:srgbClr val="FF0000"/>
            </a:solidFill>
            <a:headEnd type="none"/>
            <a:tailEnd type="arrow"/>
          </a:ln>
        </p:spPr>
        <p:style>
          <a:lnRef idx="2">
            <a:schemeClr val="accent1"/>
          </a:lnRef>
          <a:fillRef idx="0">
            <a:schemeClr val="accent1"/>
          </a:fillRef>
          <a:effectRef idx="1">
            <a:schemeClr val="accent1"/>
          </a:effectRef>
          <a:fontRef idx="minor">
            <a:schemeClr val="tx1"/>
          </a:fontRef>
        </p:style>
        <p:txBody>
          <a:bodyPr lIns="57149" tIns="28574" rIns="57149" bIns="28574" rtlCol="0" anchor="ctr"/>
          <a:lstStyle/>
          <a:p>
            <a:pPr algn="ctr"/>
            <a:endParaRPr lang="en-US" sz="1350"/>
          </a:p>
        </p:txBody>
      </p:sp>
      <p:sp>
        <p:nvSpPr>
          <p:cNvPr id="22" name="TextBox 21"/>
          <p:cNvSpPr txBox="1"/>
          <p:nvPr/>
        </p:nvSpPr>
        <p:spPr>
          <a:xfrm>
            <a:off x="3366007" y="3326651"/>
            <a:ext cx="282129" cy="300082"/>
          </a:xfrm>
          <a:prstGeom prst="rect">
            <a:avLst/>
          </a:prstGeom>
          <a:solidFill>
            <a:srgbClr val="FFFFFF"/>
          </a:solid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none" lIns="28575" tIns="28575" rIns="28575" bIns="28575" numCol="1" spcCol="38100" rtlCol="0" anchor="ctr">
            <a:spAutoFit/>
          </a:bodyPr>
          <a:lstStyle/>
          <a:p>
            <a:pPr algn="ctr" defTabSz="307181" fontAlgn="auto" latinLnBrk="1">
              <a:spcBef>
                <a:spcPts val="0"/>
              </a:spcBef>
              <a:spcAft>
                <a:spcPts val="0"/>
              </a:spcAft>
            </a:pPr>
            <a:r>
              <a:rPr lang="en-US" sz="1575" dirty="0">
                <a:solidFill>
                  <a:srgbClr val="C82506"/>
                </a:solidFill>
                <a:latin typeface="+mn-lt"/>
                <a:ea typeface="+mn-ea"/>
                <a:sym typeface="Gill Sans"/>
              </a:rPr>
              <a:t>17</a:t>
            </a:r>
          </a:p>
        </p:txBody>
      </p:sp>
    </p:spTree>
    <p:extLst>
      <p:ext uri="{BB962C8B-B14F-4D97-AF65-F5344CB8AC3E}">
        <p14:creationId xmlns:p14="http://schemas.microsoft.com/office/powerpoint/2010/main" val="125889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3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01"/>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 grpId="0"/>
      <p:bldP spid="127" grpId="0"/>
      <p:bldP spid="6" grpId="0"/>
      <p:bldP spid="117" grpId="0" animBg="1"/>
      <p:bldP spid="115" grpId="0" animBg="1"/>
      <p:bldP spid="114" grpId="0" animBg="1"/>
      <p:bldP spid="136" grpId="0" animBg="1"/>
      <p:bldP spid="137" grpId="0" animBg="1"/>
      <p:bldP spid="101" grpId="0" animBg="1"/>
      <p:bldP spid="22"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744A7641-DCDD-5248-8B57-0152AB6DBBFD}"/>
              </a:ext>
            </a:extLst>
          </p:cNvPr>
          <p:cNvSpPr>
            <a:spLocks noGrp="1" noChangeArrowheads="1"/>
          </p:cNvSpPr>
          <p:nvPr>
            <p:ph type="title"/>
          </p:nvPr>
        </p:nvSpPr>
        <p:spPr/>
        <p:txBody>
          <a:bodyPr/>
          <a:lstStyle/>
          <a:p>
            <a:pPr>
              <a:defRPr/>
            </a:pPr>
            <a:r>
              <a:rPr lang="en-US" sz="2700" dirty="0"/>
              <a:t>The Distributed Bellman-Ford Algorithm</a:t>
            </a:r>
            <a:br>
              <a:rPr lang="en-US" sz="2700" dirty="0"/>
            </a:br>
            <a:r>
              <a:rPr lang="en-US" sz="2100" dirty="0"/>
              <a:t>Example: Find min-cost spanning tree to router </a:t>
            </a:r>
            <a:r>
              <a:rPr lang="en-US" sz="2100" b="1" dirty="0">
                <a:solidFill>
                  <a:schemeClr val="tx1"/>
                </a:solidFill>
              </a:rPr>
              <a:t>R</a:t>
            </a:r>
            <a:r>
              <a:rPr lang="en-US" sz="2100" dirty="0"/>
              <a:t> </a:t>
            </a:r>
            <a:endParaRPr lang="en-US" sz="2700" dirty="0"/>
          </a:p>
        </p:txBody>
      </p:sp>
      <p:sp>
        <p:nvSpPr>
          <p:cNvPr id="2" name="Content Placeholder 1">
            <a:extLst>
              <a:ext uri="{FF2B5EF4-FFF2-40B4-BE49-F238E27FC236}">
                <a16:creationId xmlns:a16="http://schemas.microsoft.com/office/drawing/2014/main" id="{BE7C3032-E40F-7A49-A01A-8A4ADE9794FE}"/>
              </a:ext>
            </a:extLst>
          </p:cNvPr>
          <p:cNvSpPr>
            <a:spLocks noGrp="1"/>
          </p:cNvSpPr>
          <p:nvPr>
            <p:ph idx="1"/>
          </p:nvPr>
        </p:nvSpPr>
        <p:spPr>
          <a:xfrm>
            <a:off x="457200" y="1200150"/>
            <a:ext cx="8229600" cy="3394075"/>
          </a:xfrm>
        </p:spPr>
        <p:txBody>
          <a:bodyPr/>
          <a:lstStyle/>
          <a:p>
            <a:pPr>
              <a:buClr>
                <a:schemeClr val="tx1"/>
              </a:buClr>
              <a:buSzPct val="100000"/>
              <a:buFont typeface="Arial" panose="020B0604020202020204" pitchFamily="34" charset="0"/>
              <a:buChar char="•"/>
            </a:pPr>
            <a:r>
              <a:rPr lang="en-US" altLang="en-US" dirty="0">
                <a:ea typeface="ＭＳ Ｐゴシック" panose="020B0600070205080204" pitchFamily="34" charset="-128"/>
              </a:rPr>
              <a:t>Assume routers know cost of link to each neighbor.</a:t>
            </a:r>
          </a:p>
          <a:p>
            <a:pPr>
              <a:buClr>
                <a:schemeClr val="tx1"/>
              </a:buClr>
              <a:buSzPct val="100000"/>
              <a:buFont typeface="Arial" panose="020B0604020202020204" pitchFamily="34" charset="0"/>
              <a:buChar char="•"/>
            </a:pPr>
            <a:r>
              <a:rPr lang="en-US" altLang="en-US" dirty="0">
                <a:ea typeface="ＭＳ Ｐゴシック" panose="020B0600070205080204" pitchFamily="34" charset="-128"/>
              </a:rPr>
              <a:t>Router R</a:t>
            </a:r>
            <a:r>
              <a:rPr lang="en-US" altLang="en-US" baseline="-25000" dirty="0">
                <a:ea typeface="ＭＳ Ｐゴシック" panose="020B0600070205080204" pitchFamily="34" charset="-128"/>
              </a:rPr>
              <a:t>i</a:t>
            </a:r>
            <a:r>
              <a:rPr lang="en-US" altLang="en-US" dirty="0">
                <a:ea typeface="ＭＳ Ｐゴシック" panose="020B0600070205080204" pitchFamily="34" charset="-128"/>
              </a:rPr>
              <a:t> maintains value of cost C</a:t>
            </a:r>
            <a:r>
              <a:rPr lang="en-US" altLang="en-US" baseline="-25000" dirty="0">
                <a:ea typeface="ＭＳ Ｐゴシック" panose="020B0600070205080204" pitchFamily="34" charset="-128"/>
              </a:rPr>
              <a:t>i</a:t>
            </a:r>
            <a:r>
              <a:rPr lang="en-US" altLang="en-US" dirty="0">
                <a:ea typeface="ＭＳ Ｐゴシック" panose="020B0600070205080204" pitchFamily="34" charset="-128"/>
              </a:rPr>
              <a:t> to reach </a:t>
            </a:r>
            <a:r>
              <a:rPr lang="en-US" altLang="en-US" b="1" dirty="0">
                <a:ea typeface="ＭＳ Ｐゴシック" panose="020B0600070205080204" pitchFamily="34" charset="-128"/>
              </a:rPr>
              <a:t>R</a:t>
            </a:r>
            <a:r>
              <a:rPr lang="en-US" altLang="en-US" dirty="0">
                <a:ea typeface="ＭＳ Ｐゴシック" panose="020B0600070205080204" pitchFamily="34" charset="-128"/>
              </a:rPr>
              <a:t>,</a:t>
            </a:r>
            <a:r>
              <a:rPr lang="en-US" altLang="en-US" b="1" dirty="0">
                <a:ea typeface="ＭＳ Ｐゴシック" panose="020B0600070205080204" pitchFamily="34" charset="-128"/>
              </a:rPr>
              <a:t> </a:t>
            </a:r>
            <a:r>
              <a:rPr lang="en-US" altLang="en-US" dirty="0">
                <a:ea typeface="ＭＳ Ｐゴシック" panose="020B0600070205080204" pitchFamily="34" charset="-128"/>
              </a:rPr>
              <a:t>and the next hop</a:t>
            </a:r>
            <a:r>
              <a:rPr lang="en-US" altLang="en-US" b="1" dirty="0">
                <a:ea typeface="ＭＳ Ｐゴシック" panose="020B0600070205080204" pitchFamily="34" charset="-128"/>
              </a:rPr>
              <a:t>.</a:t>
            </a:r>
            <a:endParaRPr lang="en-US" altLang="en-US" b="1" baseline="-25000" dirty="0">
              <a:ea typeface="ＭＳ Ｐゴシック" panose="020B0600070205080204" pitchFamily="34" charset="-128"/>
            </a:endParaRPr>
          </a:p>
          <a:p>
            <a:pPr>
              <a:buClr>
                <a:schemeClr val="tx1"/>
              </a:buClr>
              <a:buSzPct val="100000"/>
              <a:buFont typeface="Arial" panose="020B0604020202020204" pitchFamily="34" charset="0"/>
              <a:buChar char="•"/>
            </a:pPr>
            <a:r>
              <a:rPr lang="en-US" altLang="en-US" dirty="0">
                <a:ea typeface="ＭＳ Ｐゴシック" panose="020B0600070205080204" pitchFamily="34" charset="-128"/>
              </a:rPr>
              <a:t>Vector </a:t>
            </a:r>
            <a:r>
              <a:rPr lang="en-US" altLang="en-US" b="1" u="sng" dirty="0">
                <a:ea typeface="ＭＳ Ｐゴシック" panose="020B0600070205080204" pitchFamily="34" charset="-128"/>
              </a:rPr>
              <a:t>C</a:t>
            </a:r>
            <a:r>
              <a:rPr lang="en-US" altLang="en-US" dirty="0">
                <a:ea typeface="ＭＳ Ｐゴシック" panose="020B0600070205080204" pitchFamily="34" charset="-128"/>
              </a:rPr>
              <a:t>=(C</a:t>
            </a:r>
            <a:r>
              <a:rPr lang="en-US" altLang="en-US" baseline="-25000" dirty="0">
                <a:ea typeface="ＭＳ Ｐゴシック" panose="020B0600070205080204" pitchFamily="34" charset="-128"/>
              </a:rPr>
              <a:t>1</a:t>
            </a:r>
            <a:r>
              <a:rPr lang="en-US" altLang="en-US" dirty="0">
                <a:ea typeface="ＭＳ Ｐゴシック" panose="020B0600070205080204" pitchFamily="34" charset="-128"/>
              </a:rPr>
              <a:t>, C</a:t>
            </a:r>
            <a:r>
              <a:rPr lang="en-US" altLang="en-US" baseline="-25000" dirty="0">
                <a:ea typeface="ＭＳ Ｐゴシック" panose="020B0600070205080204" pitchFamily="34" charset="-128"/>
              </a:rPr>
              <a:t>2</a:t>
            </a:r>
            <a:r>
              <a:rPr lang="en-US" altLang="en-US" dirty="0">
                <a:ea typeface="ＭＳ Ｐゴシック" panose="020B0600070205080204" pitchFamily="34" charset="-128"/>
              </a:rPr>
              <a:t>,…) is the </a:t>
            </a:r>
            <a:r>
              <a:rPr lang="en-US" altLang="en-US" i="1" dirty="0">
                <a:ea typeface="ＭＳ Ｐゴシック" panose="020B0600070205080204" pitchFamily="34" charset="-128"/>
              </a:rPr>
              <a:t>distance vector</a:t>
            </a:r>
            <a:r>
              <a:rPr lang="en-US" altLang="en-US" dirty="0">
                <a:ea typeface="ＭＳ Ｐゴシック" panose="020B0600070205080204" pitchFamily="34" charset="-128"/>
              </a:rPr>
              <a:t> to </a:t>
            </a:r>
            <a:r>
              <a:rPr lang="en-US" altLang="en-US" b="1" dirty="0">
                <a:ea typeface="ＭＳ Ｐゴシック" panose="020B0600070205080204" pitchFamily="34" charset="-128"/>
              </a:rPr>
              <a:t>R</a:t>
            </a:r>
            <a:r>
              <a:rPr lang="en-US" altLang="en-US" dirty="0">
                <a:ea typeface="ＭＳ Ｐゴシック" panose="020B0600070205080204" pitchFamily="34" charset="-128"/>
              </a:rPr>
              <a:t>.</a:t>
            </a:r>
          </a:p>
          <a:p>
            <a:pPr>
              <a:buClr>
                <a:schemeClr val="tx1"/>
              </a:buClr>
              <a:buSzPct val="100000"/>
              <a:buFont typeface="Arial" panose="020B0604020202020204" pitchFamily="34" charset="0"/>
              <a:buChar char="•"/>
            </a:pPr>
            <a:r>
              <a:rPr lang="en-US" altLang="en-US" dirty="0">
                <a:ea typeface="ＭＳ Ｐゴシック" panose="020B0600070205080204" pitchFamily="34" charset="-128"/>
              </a:rPr>
              <a:t>Initially, set </a:t>
            </a:r>
            <a:r>
              <a:rPr lang="en-US" altLang="en-US" b="1" u="sng" dirty="0">
                <a:ea typeface="ＭＳ Ｐゴシック" panose="020B0600070205080204" pitchFamily="34" charset="-128"/>
              </a:rPr>
              <a:t>C</a:t>
            </a:r>
            <a:r>
              <a:rPr lang="en-US" altLang="en-US" dirty="0">
                <a:ea typeface="ＭＳ Ｐゴシック" panose="020B0600070205080204" pitchFamily="34" charset="-128"/>
              </a:rPr>
              <a:t> = </a:t>
            </a:r>
            <a:r>
              <a:rPr lang="en-US" altLang="en-US" dirty="0">
                <a:latin typeface="Calibri" panose="020F0502020204030204" pitchFamily="34" charset="0"/>
                <a:ea typeface="ＭＳ Ｐゴシック" panose="020B0600070205080204" pitchFamily="34" charset="-128"/>
                <a:cs typeface="Calibri" panose="020F0502020204030204" pitchFamily="34" charset="0"/>
              </a:rPr>
              <a:t>(</a:t>
            </a:r>
            <a:r>
              <a:rPr lang="en-US" altLang="en-US" dirty="0">
                <a:ea typeface="ＭＳ Ｐゴシック" panose="020B0600070205080204" pitchFamily="34" charset="-128"/>
              </a:rPr>
              <a:t>∞</a:t>
            </a:r>
            <a:r>
              <a:rPr lang="en-US" altLang="en-US" dirty="0">
                <a:latin typeface="Calibri" panose="020F0502020204030204" pitchFamily="34" charset="0"/>
                <a:ea typeface="ＭＳ Ｐゴシック" panose="020B0600070205080204" pitchFamily="34" charset="-128"/>
                <a:cs typeface="Calibri" panose="020F0502020204030204" pitchFamily="34" charset="0"/>
              </a:rPr>
              <a:t>,</a:t>
            </a:r>
            <a:r>
              <a:rPr lang="en-US" altLang="en-US" dirty="0">
                <a:ea typeface="ＭＳ Ｐゴシック" panose="020B0600070205080204" pitchFamily="34" charset="-128"/>
              </a:rPr>
              <a:t> ∞</a:t>
            </a:r>
            <a:r>
              <a:rPr lang="en-US" altLang="en-US" dirty="0">
                <a:latin typeface="Calibri" panose="020F0502020204030204" pitchFamily="34" charset="0"/>
                <a:ea typeface="ＭＳ Ｐゴシック" panose="020B0600070205080204" pitchFamily="34" charset="-128"/>
                <a:cs typeface="Calibri" panose="020F0502020204030204" pitchFamily="34" charset="0"/>
              </a:rPr>
              <a:t>,</a:t>
            </a:r>
            <a:r>
              <a:rPr lang="en-US" altLang="en-US" dirty="0">
                <a:ea typeface="ＭＳ Ｐゴシック" panose="020B0600070205080204" pitchFamily="34" charset="-128"/>
              </a:rPr>
              <a:t> … ∞</a:t>
            </a:r>
            <a:r>
              <a:rPr lang="en-US" altLang="en-US" dirty="0">
                <a:latin typeface="Calibri" panose="020F0502020204030204" pitchFamily="34" charset="0"/>
                <a:ea typeface="ＭＳ Ｐゴシック" panose="020B0600070205080204" pitchFamily="34" charset="-128"/>
                <a:cs typeface="Calibri" panose="020F0502020204030204" pitchFamily="34" charset="0"/>
              </a:rPr>
              <a:t>)</a:t>
            </a:r>
          </a:p>
          <a:p>
            <a:pPr marL="685783" lvl="1" indent="-385753">
              <a:buSzPct val="100000"/>
              <a:buFont typeface="+mj-lt"/>
              <a:buAutoNum type="arabicPeriod"/>
            </a:pPr>
            <a:r>
              <a:rPr lang="en-US" altLang="en-US" sz="2000" dirty="0">
                <a:latin typeface="Calibri" panose="020F0502020204030204" pitchFamily="34" charset="0"/>
                <a:ea typeface="ＭＳ Ｐゴシック" panose="020B0600070205080204" pitchFamily="34" charset="-128"/>
                <a:cs typeface="Calibri" panose="020F0502020204030204" pitchFamily="34" charset="0"/>
              </a:rPr>
              <a:t>After </a:t>
            </a:r>
            <a:r>
              <a:rPr lang="en-US" altLang="en-US" sz="2000" b="1" dirty="0">
                <a:latin typeface="Calibri" panose="020F0502020204030204" pitchFamily="34" charset="0"/>
                <a:ea typeface="ＭＳ Ｐゴシック" panose="020B0600070205080204" pitchFamily="34" charset="-128"/>
                <a:cs typeface="Calibri" panose="020F0502020204030204" pitchFamily="34" charset="0"/>
              </a:rPr>
              <a:t>T</a:t>
            </a:r>
            <a:r>
              <a:rPr lang="en-US" altLang="en-US" sz="2000" dirty="0">
                <a:latin typeface="Calibri" panose="020F0502020204030204" pitchFamily="34" charset="0"/>
                <a:ea typeface="ＭＳ Ｐゴシック" panose="020B0600070205080204" pitchFamily="34" charset="-128"/>
                <a:cs typeface="Calibri" panose="020F0502020204030204" pitchFamily="34" charset="0"/>
              </a:rPr>
              <a:t> seconds, R</a:t>
            </a:r>
            <a:r>
              <a:rPr lang="en-US" altLang="en-US" sz="2000" baseline="-25000" dirty="0">
                <a:latin typeface="Calibri" panose="020F0502020204030204" pitchFamily="34" charset="0"/>
                <a:ea typeface="ＭＳ Ｐゴシック" panose="020B0600070205080204" pitchFamily="34" charset="-128"/>
                <a:cs typeface="Calibri" panose="020F0502020204030204" pitchFamily="34" charset="0"/>
              </a:rPr>
              <a:t>i</a:t>
            </a:r>
            <a:r>
              <a:rPr lang="en-US" altLang="en-US" sz="2000" dirty="0">
                <a:latin typeface="Calibri" panose="020F0502020204030204" pitchFamily="34" charset="0"/>
                <a:ea typeface="ＭＳ Ｐゴシック" panose="020B0600070205080204" pitchFamily="34" charset="-128"/>
                <a:cs typeface="Calibri" panose="020F0502020204030204" pitchFamily="34" charset="0"/>
              </a:rPr>
              <a:t> sends C</a:t>
            </a:r>
            <a:r>
              <a:rPr lang="en-US" altLang="en-US" sz="2000" baseline="-25000" dirty="0">
                <a:latin typeface="Calibri" panose="020F0502020204030204" pitchFamily="34" charset="0"/>
                <a:ea typeface="ＭＳ Ｐゴシック" panose="020B0600070205080204" pitchFamily="34" charset="-128"/>
                <a:cs typeface="Calibri" panose="020F0502020204030204" pitchFamily="34" charset="0"/>
              </a:rPr>
              <a:t>i</a:t>
            </a:r>
            <a:r>
              <a:rPr lang="en-US" altLang="en-US" sz="2000" dirty="0">
                <a:latin typeface="Calibri" panose="020F0502020204030204" pitchFamily="34" charset="0"/>
                <a:ea typeface="ＭＳ Ｐゴシック" panose="020B0600070205080204" pitchFamily="34" charset="-128"/>
                <a:cs typeface="Calibri" panose="020F0502020204030204" pitchFamily="34" charset="0"/>
              </a:rPr>
              <a:t> to its neighbors.</a:t>
            </a:r>
          </a:p>
          <a:p>
            <a:pPr marL="685783" lvl="1" indent="-385753">
              <a:buSzPct val="100000"/>
              <a:buFont typeface="+mj-lt"/>
              <a:buAutoNum type="arabicPeriod"/>
            </a:pPr>
            <a:r>
              <a:rPr lang="en-US" altLang="en-US" sz="2000" dirty="0">
                <a:latin typeface="Calibri" panose="020F0502020204030204" pitchFamily="34" charset="0"/>
                <a:ea typeface="ＭＳ Ｐゴシック" panose="020B0600070205080204" pitchFamily="34" charset="-128"/>
                <a:cs typeface="Calibri" panose="020F0502020204030204" pitchFamily="34" charset="0"/>
              </a:rPr>
              <a:t>If R</a:t>
            </a:r>
            <a:r>
              <a:rPr lang="en-US" altLang="en-US" sz="2000" baseline="-25000" dirty="0">
                <a:latin typeface="Calibri" panose="020F0502020204030204" pitchFamily="34" charset="0"/>
                <a:ea typeface="ＭＳ Ｐゴシック" panose="020B0600070205080204" pitchFamily="34" charset="-128"/>
                <a:cs typeface="Calibri" panose="020F0502020204030204" pitchFamily="34" charset="0"/>
              </a:rPr>
              <a:t>i</a:t>
            </a:r>
            <a:r>
              <a:rPr lang="en-US" altLang="en-US" sz="2000" dirty="0">
                <a:latin typeface="Calibri" panose="020F0502020204030204" pitchFamily="34" charset="0"/>
                <a:ea typeface="ＭＳ Ｐゴシック" panose="020B0600070205080204" pitchFamily="34" charset="-128"/>
                <a:cs typeface="Calibri" panose="020F0502020204030204" pitchFamily="34" charset="0"/>
              </a:rPr>
              <a:t> learns of a lower cost path, update C</a:t>
            </a:r>
            <a:r>
              <a:rPr lang="en-US" altLang="en-US" sz="2000" baseline="-25000" dirty="0">
                <a:latin typeface="Calibri" panose="020F0502020204030204" pitchFamily="34" charset="0"/>
                <a:ea typeface="ＭＳ Ｐゴシック" panose="020B0600070205080204" pitchFamily="34" charset="-128"/>
                <a:cs typeface="Calibri" panose="020F0502020204030204" pitchFamily="34" charset="0"/>
              </a:rPr>
              <a:t>i</a:t>
            </a:r>
            <a:r>
              <a:rPr lang="en-US" altLang="en-US" sz="2000" dirty="0">
                <a:latin typeface="Calibri" panose="020F0502020204030204" pitchFamily="34" charset="0"/>
                <a:ea typeface="ＭＳ Ｐゴシック" panose="020B0600070205080204" pitchFamily="34" charset="-128"/>
                <a:cs typeface="Calibri" panose="020F0502020204030204" pitchFamily="34" charset="0"/>
              </a:rPr>
              <a:t>. Remember next hop.</a:t>
            </a:r>
          </a:p>
          <a:p>
            <a:pPr marL="685783" lvl="1" indent="-385753">
              <a:buSzPct val="100000"/>
              <a:buFont typeface="+mj-lt"/>
              <a:buAutoNum type="arabicPeriod"/>
            </a:pPr>
            <a:r>
              <a:rPr lang="en-US" altLang="en-US" sz="2000" dirty="0">
                <a:latin typeface="Calibri" panose="020F0502020204030204" pitchFamily="34" charset="0"/>
                <a:ea typeface="ＭＳ Ｐゴシック" panose="020B0600070205080204" pitchFamily="34" charset="-128"/>
                <a:cs typeface="Calibri" panose="020F0502020204030204" pitchFamily="34" charset="0"/>
              </a:rPr>
              <a:t>Repeat.</a:t>
            </a:r>
            <a:endParaRPr lang="en-US" altLang="en-US" sz="2400" dirty="0">
              <a:latin typeface="Calibri" panose="020F0502020204030204" pitchFamily="34" charset="0"/>
              <a:ea typeface="ＭＳ Ｐゴシック" panose="020B0600070205080204" pitchFamily="34" charset="-128"/>
              <a:cs typeface="Calibri" panose="020F0502020204030204" pitchFamily="34" charset="0"/>
            </a:endParaRPr>
          </a:p>
        </p:txBody>
      </p:sp>
    </p:spTree>
    <p:extLst>
      <p:ext uri="{BB962C8B-B14F-4D97-AF65-F5344CB8AC3E}">
        <p14:creationId xmlns:p14="http://schemas.microsoft.com/office/powerpoint/2010/main" val="3922378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274A84F7-B73D-3546-872F-1B6B90C378E8}"/>
              </a:ext>
            </a:extLst>
          </p:cNvPr>
          <p:cNvSpPr>
            <a:spLocks noGrp="1" noChangeArrowheads="1"/>
          </p:cNvSpPr>
          <p:nvPr>
            <p:ph type="title"/>
          </p:nvPr>
        </p:nvSpPr>
        <p:spPr/>
        <p:txBody>
          <a:bodyPr/>
          <a:lstStyle/>
          <a:p>
            <a:pPr>
              <a:defRPr/>
            </a:pPr>
            <a:r>
              <a:rPr lang="en-US" sz="3200" dirty="0"/>
              <a:t>The Distributed Bellman-Ford Algorithm</a:t>
            </a:r>
          </a:p>
        </p:txBody>
      </p:sp>
      <p:sp>
        <p:nvSpPr>
          <p:cNvPr id="73731" name="Rectangle 3">
            <a:extLst>
              <a:ext uri="{FF2B5EF4-FFF2-40B4-BE49-F238E27FC236}">
                <a16:creationId xmlns:a16="http://schemas.microsoft.com/office/drawing/2014/main" id="{7B8CD7F0-D098-0B4C-AE83-F87406B2BD83}"/>
              </a:ext>
            </a:extLst>
          </p:cNvPr>
          <p:cNvSpPr>
            <a:spLocks noGrp="1" noChangeArrowheads="1"/>
          </p:cNvSpPr>
          <p:nvPr>
            <p:ph type="body" idx="1"/>
          </p:nvPr>
        </p:nvSpPr>
        <p:spPr>
          <a:xfrm>
            <a:off x="1295400" y="1851025"/>
            <a:ext cx="7391400" cy="3086100"/>
          </a:xfrm>
        </p:spPr>
        <p:txBody>
          <a:bodyPr/>
          <a:lstStyle/>
          <a:p>
            <a:pPr marL="400040" indent="-400040">
              <a:lnSpc>
                <a:spcPct val="90000"/>
              </a:lnSpc>
              <a:buNone/>
              <a:defRPr/>
            </a:pPr>
            <a:r>
              <a:rPr lang="en-US" dirty="0">
                <a:solidFill>
                  <a:srgbClr val="000099"/>
                </a:solidFill>
              </a:rPr>
              <a:t>Questions:</a:t>
            </a:r>
          </a:p>
          <a:p>
            <a:pPr marL="461963" indent="-461963">
              <a:lnSpc>
                <a:spcPct val="90000"/>
              </a:lnSpc>
              <a:buSzPct val="100000"/>
              <a:buFontTx/>
              <a:buAutoNum type="arabicPeriod"/>
              <a:defRPr/>
            </a:pPr>
            <a:r>
              <a:rPr lang="en-US" dirty="0">
                <a:latin typeface="Calibri" panose="020F0502020204030204" pitchFamily="34" charset="0"/>
                <a:cs typeface="Calibri" panose="020F0502020204030204" pitchFamily="34" charset="0"/>
              </a:rPr>
              <a:t>What is the maximum run time of the algorithm?</a:t>
            </a:r>
          </a:p>
          <a:p>
            <a:pPr marL="461963" indent="-461963">
              <a:lnSpc>
                <a:spcPct val="90000"/>
              </a:lnSpc>
              <a:buSzPct val="100000"/>
              <a:buFontTx/>
              <a:buAutoNum type="arabicPeriod"/>
              <a:defRPr/>
            </a:pPr>
            <a:r>
              <a:rPr lang="en-US" dirty="0">
                <a:latin typeface="Calibri" panose="020F0502020204030204" pitchFamily="34" charset="0"/>
                <a:cs typeface="Calibri" panose="020F0502020204030204" pitchFamily="34" charset="0"/>
              </a:rPr>
              <a:t>Will the algorithm always converge?</a:t>
            </a:r>
          </a:p>
          <a:p>
            <a:pPr marL="461963" indent="-461963">
              <a:lnSpc>
                <a:spcPct val="90000"/>
              </a:lnSpc>
              <a:buSzPct val="100000"/>
              <a:buFontTx/>
              <a:buAutoNum type="arabicPeriod"/>
              <a:defRPr/>
            </a:pPr>
            <a:r>
              <a:rPr lang="en-US" dirty="0">
                <a:latin typeface="Calibri" panose="020F0502020204030204" pitchFamily="34" charset="0"/>
                <a:cs typeface="Calibri" panose="020F0502020204030204" pitchFamily="34" charset="0"/>
              </a:rPr>
              <a:t>What happens when routers/links fail?</a:t>
            </a:r>
          </a:p>
          <a:p>
            <a:pPr marL="400040" indent="-400040">
              <a:lnSpc>
                <a:spcPct val="90000"/>
              </a:lnSpc>
              <a:buFontTx/>
              <a:buAutoNum type="arabicPeriod"/>
              <a:defRPr/>
            </a:pPr>
            <a:endParaRPr lang="en-US" dirty="0"/>
          </a:p>
          <a:p>
            <a:pPr marL="400040" indent="-400040">
              <a:lnSpc>
                <a:spcPct val="90000"/>
              </a:lnSpc>
              <a:buFontTx/>
              <a:buAutoNum type="arabicPeriod"/>
              <a:defRPr/>
            </a:pPr>
            <a:endParaRPr lang="en-US" dirty="0"/>
          </a:p>
        </p:txBody>
      </p:sp>
    </p:spTree>
    <p:extLst>
      <p:ext uri="{BB962C8B-B14F-4D97-AF65-F5344CB8AC3E}">
        <p14:creationId xmlns:p14="http://schemas.microsoft.com/office/powerpoint/2010/main" val="4139031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373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373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373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Here are three ways</a:t>
            </a:r>
          </a:p>
        </p:txBody>
      </p:sp>
      <p:sp>
        <p:nvSpPr>
          <p:cNvPr id="5" name="Text Placeholder 4"/>
          <p:cNvSpPr>
            <a:spLocks noGrp="1"/>
          </p:cNvSpPr>
          <p:nvPr>
            <p:ph type="body" idx="1"/>
          </p:nvPr>
        </p:nvSpPr>
        <p:spPr>
          <a:xfrm>
            <a:off x="636646" y="1504950"/>
            <a:ext cx="7870707" cy="3236119"/>
          </a:xfrm>
        </p:spPr>
        <p:txBody>
          <a:bodyPr/>
          <a:lstStyle/>
          <a:p>
            <a:pPr marL="578644" indent="-400050">
              <a:buSzPct val="100000"/>
              <a:buFont typeface="+mj-lt"/>
              <a:buAutoNum type="arabicPeriod"/>
            </a:pPr>
            <a:r>
              <a:rPr lang="en-US" sz="2250" b="1" dirty="0"/>
              <a:t>Flooding</a:t>
            </a:r>
            <a:r>
              <a:rPr lang="en-US" sz="2250" dirty="0"/>
              <a:t>: Every router sends an arriving packet to every neighbor</a:t>
            </a:r>
          </a:p>
          <a:p>
            <a:pPr marL="578644" indent="-400050">
              <a:buSzPct val="100000"/>
              <a:buFont typeface="+mj-lt"/>
              <a:buAutoNum type="arabicPeriod"/>
            </a:pPr>
            <a:r>
              <a:rPr lang="en-US" sz="2250" b="1" dirty="0"/>
              <a:t>Source Routing</a:t>
            </a:r>
            <a:r>
              <a:rPr lang="en-US" sz="2250" dirty="0"/>
              <a:t>: End host lists the routers to visit along the way (in each packet)</a:t>
            </a:r>
          </a:p>
          <a:p>
            <a:pPr marL="578644" indent="-400050">
              <a:buSzPct val="100000"/>
              <a:buFont typeface="+mj-lt"/>
              <a:buAutoNum type="arabicPeriod"/>
            </a:pPr>
            <a:r>
              <a:rPr lang="en-US" sz="2250" b="1" dirty="0"/>
              <a:t>Distributed Algorithm</a:t>
            </a:r>
            <a:r>
              <a:rPr lang="en-US" sz="2250" dirty="0"/>
              <a:t>: Routers talk to each other and construct forwarding tables using a clever algorithm</a:t>
            </a:r>
          </a:p>
        </p:txBody>
      </p:sp>
    </p:spTree>
    <p:extLst>
      <p:ext uri="{BB962C8B-B14F-4D97-AF65-F5344CB8AC3E}">
        <p14:creationId xmlns:p14="http://schemas.microsoft.com/office/powerpoint/2010/main" val="3279360462"/>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262DD-1804-1F42-AB01-92ED1D4AC9AF}"/>
              </a:ext>
            </a:extLst>
          </p:cNvPr>
          <p:cNvSpPr>
            <a:spLocks noGrp="1"/>
          </p:cNvSpPr>
          <p:nvPr>
            <p:ph type="title"/>
          </p:nvPr>
        </p:nvSpPr>
        <p:spPr>
          <a:xfrm>
            <a:off x="457200" y="114300"/>
            <a:ext cx="8229600" cy="857250"/>
          </a:xfrm>
        </p:spPr>
        <p:txBody>
          <a:bodyPr/>
          <a:lstStyle/>
          <a:p>
            <a:pPr>
              <a:defRPr/>
            </a:pPr>
            <a:r>
              <a:rPr lang="en-US" dirty="0"/>
              <a:t>1. Flooding</a:t>
            </a:r>
          </a:p>
        </p:txBody>
      </p:sp>
      <p:cxnSp>
        <p:nvCxnSpPr>
          <p:cNvPr id="5" name="Straight Connector 4">
            <a:extLst>
              <a:ext uri="{FF2B5EF4-FFF2-40B4-BE49-F238E27FC236}">
                <a16:creationId xmlns:a16="http://schemas.microsoft.com/office/drawing/2014/main" id="{E5B6584F-C265-5641-B186-736E5962A24D}"/>
              </a:ext>
            </a:extLst>
          </p:cNvPr>
          <p:cNvCxnSpPr/>
          <p:nvPr/>
        </p:nvCxnSpPr>
        <p:spPr bwMode="auto">
          <a:xfrm>
            <a:off x="1444211" y="3261784"/>
            <a:ext cx="857250" cy="0"/>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6" name="Straight Connector 5">
            <a:extLst>
              <a:ext uri="{FF2B5EF4-FFF2-40B4-BE49-F238E27FC236}">
                <a16:creationId xmlns:a16="http://schemas.microsoft.com/office/drawing/2014/main" id="{6F35D1DA-1246-7D4F-84F6-75C7EE433034}"/>
              </a:ext>
            </a:extLst>
          </p:cNvPr>
          <p:cNvCxnSpPr>
            <a:cxnSpLocks/>
          </p:cNvCxnSpPr>
          <p:nvPr/>
        </p:nvCxnSpPr>
        <p:spPr bwMode="auto">
          <a:xfrm flipV="1">
            <a:off x="2838391" y="2676525"/>
            <a:ext cx="1645473" cy="540782"/>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7" name="Straight Connector 6">
            <a:extLst>
              <a:ext uri="{FF2B5EF4-FFF2-40B4-BE49-F238E27FC236}">
                <a16:creationId xmlns:a16="http://schemas.microsoft.com/office/drawing/2014/main" id="{AFD5A399-127F-0F4F-9876-DE9ACECB94ED}"/>
              </a:ext>
            </a:extLst>
          </p:cNvPr>
          <p:cNvCxnSpPr>
            <a:cxnSpLocks/>
            <a:endCxn id="33" idx="0"/>
          </p:cNvCxnSpPr>
          <p:nvPr/>
        </p:nvCxnSpPr>
        <p:spPr bwMode="auto">
          <a:xfrm>
            <a:off x="4598164" y="2676525"/>
            <a:ext cx="2042260" cy="585259"/>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8" name="Straight Connector 7">
            <a:extLst>
              <a:ext uri="{FF2B5EF4-FFF2-40B4-BE49-F238E27FC236}">
                <a16:creationId xmlns:a16="http://schemas.microsoft.com/office/drawing/2014/main" id="{A2BC1A31-5A76-E34C-8E23-A0FEBF0971AF}"/>
              </a:ext>
            </a:extLst>
          </p:cNvPr>
          <p:cNvCxnSpPr>
            <a:cxnSpLocks/>
          </p:cNvCxnSpPr>
          <p:nvPr/>
        </p:nvCxnSpPr>
        <p:spPr bwMode="auto">
          <a:xfrm>
            <a:off x="2816695" y="3314700"/>
            <a:ext cx="1695744" cy="333375"/>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9" name="Straight Connector 8">
            <a:extLst>
              <a:ext uri="{FF2B5EF4-FFF2-40B4-BE49-F238E27FC236}">
                <a16:creationId xmlns:a16="http://schemas.microsoft.com/office/drawing/2014/main" id="{DD35C3D6-56F2-BB4F-B2D7-9D13CF815552}"/>
              </a:ext>
            </a:extLst>
          </p:cNvPr>
          <p:cNvCxnSpPr>
            <a:cxnSpLocks/>
          </p:cNvCxnSpPr>
          <p:nvPr/>
        </p:nvCxnSpPr>
        <p:spPr bwMode="auto">
          <a:xfrm flipV="1">
            <a:off x="4512439" y="3299175"/>
            <a:ext cx="2066925" cy="348900"/>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10" name="Straight Connector 9">
            <a:extLst>
              <a:ext uri="{FF2B5EF4-FFF2-40B4-BE49-F238E27FC236}">
                <a16:creationId xmlns:a16="http://schemas.microsoft.com/office/drawing/2014/main" id="{2CF4208A-6290-964A-A510-8520674C07F6}"/>
              </a:ext>
            </a:extLst>
          </p:cNvPr>
          <p:cNvCxnSpPr/>
          <p:nvPr/>
        </p:nvCxnSpPr>
        <p:spPr bwMode="auto">
          <a:xfrm>
            <a:off x="7034648" y="3264913"/>
            <a:ext cx="1028700" cy="0"/>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14" name="Straight Connector 13">
            <a:extLst>
              <a:ext uri="{FF2B5EF4-FFF2-40B4-BE49-F238E27FC236}">
                <a16:creationId xmlns:a16="http://schemas.microsoft.com/office/drawing/2014/main" id="{1EE397D8-EE30-4C4B-8E22-B0C1FD2C423A}"/>
              </a:ext>
            </a:extLst>
          </p:cNvPr>
          <p:cNvCxnSpPr>
            <a:cxnSpLocks/>
          </p:cNvCxnSpPr>
          <p:nvPr/>
        </p:nvCxnSpPr>
        <p:spPr bwMode="auto">
          <a:xfrm>
            <a:off x="2964037" y="1852612"/>
            <a:ext cx="1576977" cy="766763"/>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15" name="Straight Connector 14">
            <a:extLst>
              <a:ext uri="{FF2B5EF4-FFF2-40B4-BE49-F238E27FC236}">
                <a16:creationId xmlns:a16="http://schemas.microsoft.com/office/drawing/2014/main" id="{F2D7A226-8B9B-874C-833B-1C9F8CDA069A}"/>
              </a:ext>
            </a:extLst>
          </p:cNvPr>
          <p:cNvCxnSpPr>
            <a:cxnSpLocks/>
          </p:cNvCxnSpPr>
          <p:nvPr/>
        </p:nvCxnSpPr>
        <p:spPr bwMode="auto">
          <a:xfrm flipV="1">
            <a:off x="4483864" y="1838325"/>
            <a:ext cx="2095500" cy="781050"/>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16" name="Straight Connector 15">
            <a:extLst>
              <a:ext uri="{FF2B5EF4-FFF2-40B4-BE49-F238E27FC236}">
                <a16:creationId xmlns:a16="http://schemas.microsoft.com/office/drawing/2014/main" id="{43B4E6B1-A6DA-C549-A84D-533361D8106E}"/>
              </a:ext>
            </a:extLst>
          </p:cNvPr>
          <p:cNvCxnSpPr/>
          <p:nvPr/>
        </p:nvCxnSpPr>
        <p:spPr bwMode="auto">
          <a:xfrm flipV="1">
            <a:off x="7046089" y="1769387"/>
            <a:ext cx="1200150" cy="9525"/>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17" name="Straight Connector 16">
            <a:extLst>
              <a:ext uri="{FF2B5EF4-FFF2-40B4-BE49-F238E27FC236}">
                <a16:creationId xmlns:a16="http://schemas.microsoft.com/office/drawing/2014/main" id="{032F5B0B-D5A9-2E4F-96C7-160C023CAB17}"/>
              </a:ext>
            </a:extLst>
          </p:cNvPr>
          <p:cNvCxnSpPr/>
          <p:nvPr/>
        </p:nvCxnSpPr>
        <p:spPr bwMode="auto">
          <a:xfrm flipV="1">
            <a:off x="1107444" y="1812925"/>
            <a:ext cx="1200150" cy="9525"/>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pic>
        <p:nvPicPr>
          <p:cNvPr id="33811" name="Picture 20">
            <a:extLst>
              <a:ext uri="{FF2B5EF4-FFF2-40B4-BE49-F238E27FC236}">
                <a16:creationId xmlns:a16="http://schemas.microsoft.com/office/drawing/2014/main" id="{BC8768D1-E7C5-6041-9DDA-8A2F6E63E603}"/>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7122" y="1428750"/>
            <a:ext cx="857250" cy="847725"/>
          </a:xfrm>
          <a:prstGeom prst="rect">
            <a:avLst/>
          </a:prstGeom>
          <a:noFill/>
          <a:ln>
            <a:noFill/>
          </a:ln>
          <a:extLst>
            <a:ext uri="{909E8E84-426E-40DD-AFC4-6F175D3DCCD1}">
              <a14:hiddenFill xmlns:a14="http://schemas.microsoft.com/office/drawing/2010/main">
                <a:solidFill>
                  <a:srgbClr val="FFFFFF">
                    <a:alpha val="94901"/>
                  </a:srgbClr>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3812" name="Picture 21">
            <a:extLst>
              <a:ext uri="{FF2B5EF4-FFF2-40B4-BE49-F238E27FC236}">
                <a16:creationId xmlns:a16="http://schemas.microsoft.com/office/drawing/2014/main" id="{BCCCC428-42C0-F04D-AD4F-6A8BD02BB09D}"/>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46483" y="2815431"/>
            <a:ext cx="857250" cy="847725"/>
          </a:xfrm>
          <a:prstGeom prst="rect">
            <a:avLst/>
          </a:prstGeom>
          <a:noFill/>
          <a:ln>
            <a:noFill/>
          </a:ln>
          <a:extLst>
            <a:ext uri="{909E8E84-426E-40DD-AFC4-6F175D3DCCD1}">
              <a14:hiddenFill xmlns:a14="http://schemas.microsoft.com/office/drawing/2010/main">
                <a:solidFill>
                  <a:srgbClr val="FFFFFF">
                    <a:alpha val="94901"/>
                  </a:srgbClr>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8" name="TextBox 27">
            <a:extLst>
              <a:ext uri="{FF2B5EF4-FFF2-40B4-BE49-F238E27FC236}">
                <a16:creationId xmlns:a16="http://schemas.microsoft.com/office/drawing/2014/main" id="{2FDD809D-33F5-CE4D-B832-26FADB835DED}"/>
              </a:ext>
            </a:extLst>
          </p:cNvPr>
          <p:cNvSpPr txBox="1"/>
          <p:nvPr/>
        </p:nvSpPr>
        <p:spPr>
          <a:xfrm>
            <a:off x="850269" y="1594247"/>
            <a:ext cx="389850" cy="461665"/>
          </a:xfrm>
          <a:prstGeom prst="rect">
            <a:avLst/>
          </a:prstGeom>
          <a:noFill/>
        </p:spPr>
        <p:txBody>
          <a:bodyPr wrap="none">
            <a:spAutoFit/>
          </a:bodyPr>
          <a:lstStyle/>
          <a:p>
            <a:pPr>
              <a:defRPr/>
            </a:pPr>
            <a:r>
              <a:rPr lang="en-US" sz="2400" dirty="0">
                <a:solidFill>
                  <a:schemeClr val="bg1"/>
                </a:solidFill>
                <a:latin typeface="+mj-lt"/>
                <a:ea typeface="ＭＳ Ｐゴシック" charset="0"/>
                <a:cs typeface="ＭＳ Ｐゴシック" charset="0"/>
              </a:rPr>
              <a:t>A</a:t>
            </a:r>
          </a:p>
        </p:txBody>
      </p:sp>
      <p:sp>
        <p:nvSpPr>
          <p:cNvPr id="29" name="TextBox 28">
            <a:extLst>
              <a:ext uri="{FF2B5EF4-FFF2-40B4-BE49-F238E27FC236}">
                <a16:creationId xmlns:a16="http://schemas.microsoft.com/office/drawing/2014/main" id="{22207B98-7720-CE4A-BC23-76C6CB3924C0}"/>
              </a:ext>
            </a:extLst>
          </p:cNvPr>
          <p:cNvSpPr txBox="1"/>
          <p:nvPr/>
        </p:nvSpPr>
        <p:spPr>
          <a:xfrm>
            <a:off x="8215656" y="2969122"/>
            <a:ext cx="389850" cy="461665"/>
          </a:xfrm>
          <a:prstGeom prst="rect">
            <a:avLst/>
          </a:prstGeom>
          <a:noFill/>
        </p:spPr>
        <p:txBody>
          <a:bodyPr wrap="none">
            <a:spAutoFit/>
          </a:bodyPr>
          <a:lstStyle/>
          <a:p>
            <a:pPr>
              <a:defRPr/>
            </a:pPr>
            <a:r>
              <a:rPr lang="en-US" sz="2400" dirty="0">
                <a:solidFill>
                  <a:srgbClr val="FFFFFF"/>
                </a:solidFill>
                <a:latin typeface="+mj-lt"/>
                <a:ea typeface="ＭＳ Ｐゴシック" charset="0"/>
                <a:cs typeface="ＭＳ Ｐゴシック" charset="0"/>
              </a:rPr>
              <a:t>B</a:t>
            </a:r>
          </a:p>
        </p:txBody>
      </p:sp>
      <p:sp>
        <p:nvSpPr>
          <p:cNvPr id="30" name="TextBox 29">
            <a:extLst>
              <a:ext uri="{FF2B5EF4-FFF2-40B4-BE49-F238E27FC236}">
                <a16:creationId xmlns:a16="http://schemas.microsoft.com/office/drawing/2014/main" id="{22D2E92E-BE91-D249-BE44-E3FA71BED046}"/>
              </a:ext>
            </a:extLst>
          </p:cNvPr>
          <p:cNvSpPr txBox="1"/>
          <p:nvPr/>
        </p:nvSpPr>
        <p:spPr>
          <a:xfrm>
            <a:off x="524091" y="3936015"/>
            <a:ext cx="3997056" cy="830997"/>
          </a:xfrm>
          <a:prstGeom prst="rect">
            <a:avLst/>
          </a:prstGeom>
          <a:solidFill>
            <a:schemeClr val="accent6">
              <a:lumMod val="20000"/>
              <a:lumOff val="80000"/>
            </a:schemeClr>
          </a:solidFill>
          <a:ln>
            <a:noFill/>
          </a:ln>
          <a:effectLst>
            <a:outerShdw blurRad="50800" dist="38100" dir="2700000" algn="tl" rotWithShape="0">
              <a:prstClr val="black">
                <a:alpha val="40000"/>
              </a:prstClr>
            </a:outerShdw>
          </a:effectLst>
        </p:spPr>
        <p:txBody>
          <a:bodyPr wrap="none">
            <a:spAutoFit/>
          </a:bodyPr>
          <a:lstStyle>
            <a:lvl1pPr marL="342900" indent="-342900">
              <a:defRPr sz="2400">
                <a:solidFill>
                  <a:schemeClr val="tx1"/>
                </a:solidFill>
                <a:latin typeface="Comic Sans MS" panose="030F0902030302020204" pitchFamily="66" charset="0"/>
                <a:ea typeface="ＭＳ Ｐゴシック" panose="020B0600070205080204" pitchFamily="34" charset="-128"/>
              </a:defRPr>
            </a:lvl1pPr>
            <a:lvl2pPr marL="742950" indent="-285750">
              <a:defRPr sz="2400">
                <a:solidFill>
                  <a:schemeClr val="tx1"/>
                </a:solidFill>
                <a:latin typeface="Comic Sans MS" panose="030F0902030302020204" pitchFamily="66" charset="0"/>
                <a:ea typeface="ＭＳ Ｐゴシック" panose="020B0600070205080204" pitchFamily="34" charset="-128"/>
              </a:defRPr>
            </a:lvl2pPr>
            <a:lvl3pPr marL="1143000" indent="-228600">
              <a:defRPr sz="2400">
                <a:solidFill>
                  <a:schemeClr val="tx1"/>
                </a:solidFill>
                <a:latin typeface="Comic Sans MS" panose="030F0902030302020204" pitchFamily="66" charset="0"/>
                <a:ea typeface="ＭＳ Ｐゴシック" panose="020B0600070205080204" pitchFamily="34" charset="-128"/>
              </a:defRPr>
            </a:lvl3pPr>
            <a:lvl4pPr marL="1600200" indent="-228600">
              <a:defRPr sz="2400">
                <a:solidFill>
                  <a:schemeClr val="tx1"/>
                </a:solidFill>
                <a:latin typeface="Comic Sans MS" panose="030F0902030302020204" pitchFamily="66" charset="0"/>
                <a:ea typeface="ＭＳ Ｐゴシック" panose="020B0600070205080204" pitchFamily="34" charset="-128"/>
              </a:defRPr>
            </a:lvl4pPr>
            <a:lvl5pPr marL="2057400" indent="-228600">
              <a:defRPr sz="2400">
                <a:solidFill>
                  <a:schemeClr val="tx1"/>
                </a:solidFill>
                <a:latin typeface="Comic Sans MS" panose="030F0902030302020204" pitchFamily="66"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9pPr>
          </a:lstStyle>
          <a:p>
            <a:pPr marL="0" indent="0"/>
            <a:r>
              <a:rPr lang="en-US" altLang="en-US" sz="1800" b="1" dirty="0">
                <a:latin typeface="Calibri" panose="020F0502020204030204" pitchFamily="34" charset="0"/>
              </a:rPr>
              <a:t>Pros</a:t>
            </a:r>
            <a:r>
              <a:rPr lang="en-US" altLang="en-US" sz="1500" dirty="0">
                <a:latin typeface="Calibri" panose="020F0502020204030204" pitchFamily="34" charset="0"/>
              </a:rPr>
              <a:t> </a:t>
            </a:r>
          </a:p>
          <a:p>
            <a:pPr marL="173038" indent="-173038">
              <a:buFont typeface="Arial" panose="020B0604020202020204" pitchFamily="34" charset="0"/>
              <a:buChar char="•"/>
            </a:pPr>
            <a:r>
              <a:rPr lang="en-US" altLang="en-US" sz="1500" dirty="0">
                <a:solidFill>
                  <a:schemeClr val="accent2"/>
                </a:solidFill>
                <a:latin typeface="Calibri" panose="020F0502020204030204" pitchFamily="34" charset="0"/>
              </a:rPr>
              <a:t>Packet reaches destination along shortest path</a:t>
            </a:r>
          </a:p>
          <a:p>
            <a:pPr marL="173038" indent="-173038">
              <a:buFont typeface="Arial" panose="020B0604020202020204" pitchFamily="34" charset="0"/>
              <a:buChar char="•"/>
            </a:pPr>
            <a:r>
              <a:rPr lang="en-US" altLang="en-US" sz="1500" dirty="0">
                <a:solidFill>
                  <a:schemeClr val="accent2"/>
                </a:solidFill>
                <a:latin typeface="Calibri" panose="020F0502020204030204" pitchFamily="34" charset="0"/>
              </a:rPr>
              <a:t>Works when we don’t know the topology </a:t>
            </a:r>
          </a:p>
        </p:txBody>
      </p:sp>
      <p:sp>
        <p:nvSpPr>
          <p:cNvPr id="25" name="Can 24">
            <a:extLst>
              <a:ext uri="{FF2B5EF4-FFF2-40B4-BE49-F238E27FC236}">
                <a16:creationId xmlns:a16="http://schemas.microsoft.com/office/drawing/2014/main" id="{D934C799-F476-DF45-821D-F7BEC0C708F6}"/>
              </a:ext>
            </a:extLst>
          </p:cNvPr>
          <p:cNvSpPr/>
          <p:nvPr/>
        </p:nvSpPr>
        <p:spPr>
          <a:xfrm>
            <a:off x="2301461" y="1630662"/>
            <a:ext cx="810803" cy="346425"/>
          </a:xfrm>
          <a:prstGeom prst="can">
            <a:avLst>
              <a:gd name="adj" fmla="val 50000"/>
            </a:avLst>
          </a:prstGeom>
          <a:solidFill>
            <a:schemeClr val="bg1"/>
          </a:solidFill>
          <a:ln w="28575" cmpd="sng">
            <a:solidFill>
              <a:schemeClr val="tx1"/>
            </a:solidFill>
          </a:ln>
        </p:spPr>
        <p:style>
          <a:lnRef idx="1">
            <a:schemeClr val="accent1"/>
          </a:lnRef>
          <a:fillRef idx="3">
            <a:schemeClr val="accent1"/>
          </a:fillRef>
          <a:effectRef idx="2">
            <a:schemeClr val="accent1"/>
          </a:effectRef>
          <a:fontRef idx="minor">
            <a:schemeClr val="lt1"/>
          </a:fontRef>
        </p:style>
        <p:txBody>
          <a:bodyPr lIns="57149" tIns="28574" rIns="57149" bIns="28574" rtlCol="0" anchor="ctr"/>
          <a:lstStyle/>
          <a:p>
            <a:pPr algn="ctr"/>
            <a:endParaRPr lang="en-US" sz="1125"/>
          </a:p>
        </p:txBody>
      </p:sp>
      <p:sp>
        <p:nvSpPr>
          <p:cNvPr id="26" name="Can 25">
            <a:extLst>
              <a:ext uri="{FF2B5EF4-FFF2-40B4-BE49-F238E27FC236}">
                <a16:creationId xmlns:a16="http://schemas.microsoft.com/office/drawing/2014/main" id="{49B64A9C-BF7C-2C40-AE48-856CE2F1F9FF}"/>
              </a:ext>
            </a:extLst>
          </p:cNvPr>
          <p:cNvSpPr/>
          <p:nvPr/>
        </p:nvSpPr>
        <p:spPr>
          <a:xfrm>
            <a:off x="2301461" y="3066081"/>
            <a:ext cx="810803" cy="346425"/>
          </a:xfrm>
          <a:prstGeom prst="can">
            <a:avLst>
              <a:gd name="adj" fmla="val 50000"/>
            </a:avLst>
          </a:prstGeom>
          <a:solidFill>
            <a:schemeClr val="bg1"/>
          </a:solidFill>
          <a:ln w="28575" cmpd="sng">
            <a:solidFill>
              <a:schemeClr val="tx1"/>
            </a:solidFill>
          </a:ln>
        </p:spPr>
        <p:style>
          <a:lnRef idx="1">
            <a:schemeClr val="accent1"/>
          </a:lnRef>
          <a:fillRef idx="3">
            <a:schemeClr val="accent1"/>
          </a:fillRef>
          <a:effectRef idx="2">
            <a:schemeClr val="accent1"/>
          </a:effectRef>
          <a:fontRef idx="minor">
            <a:schemeClr val="lt1"/>
          </a:fontRef>
        </p:style>
        <p:txBody>
          <a:bodyPr lIns="57149" tIns="28574" rIns="57149" bIns="28574" rtlCol="0" anchor="ctr"/>
          <a:lstStyle/>
          <a:p>
            <a:pPr algn="ctr"/>
            <a:endParaRPr lang="en-US" sz="1125"/>
          </a:p>
        </p:txBody>
      </p:sp>
      <p:sp>
        <p:nvSpPr>
          <p:cNvPr id="27" name="Can 26">
            <a:extLst>
              <a:ext uri="{FF2B5EF4-FFF2-40B4-BE49-F238E27FC236}">
                <a16:creationId xmlns:a16="http://schemas.microsoft.com/office/drawing/2014/main" id="{2412225B-3D7C-A140-A852-398B1A386D44}"/>
              </a:ext>
            </a:extLst>
          </p:cNvPr>
          <p:cNvSpPr/>
          <p:nvPr/>
        </p:nvSpPr>
        <p:spPr>
          <a:xfrm>
            <a:off x="4135083" y="2495550"/>
            <a:ext cx="810803" cy="346425"/>
          </a:xfrm>
          <a:prstGeom prst="can">
            <a:avLst>
              <a:gd name="adj" fmla="val 50000"/>
            </a:avLst>
          </a:prstGeom>
          <a:solidFill>
            <a:schemeClr val="bg1"/>
          </a:solidFill>
          <a:ln w="28575" cmpd="sng">
            <a:solidFill>
              <a:schemeClr val="tx1"/>
            </a:solidFill>
          </a:ln>
        </p:spPr>
        <p:style>
          <a:lnRef idx="1">
            <a:schemeClr val="accent1"/>
          </a:lnRef>
          <a:fillRef idx="3">
            <a:schemeClr val="accent1"/>
          </a:fillRef>
          <a:effectRef idx="2">
            <a:schemeClr val="accent1"/>
          </a:effectRef>
          <a:fontRef idx="minor">
            <a:schemeClr val="lt1"/>
          </a:fontRef>
        </p:style>
        <p:txBody>
          <a:bodyPr lIns="57149" tIns="28574" rIns="57149" bIns="28574" rtlCol="0" anchor="ctr"/>
          <a:lstStyle/>
          <a:p>
            <a:pPr algn="ctr"/>
            <a:endParaRPr lang="en-US" sz="1125"/>
          </a:p>
        </p:txBody>
      </p:sp>
      <p:sp>
        <p:nvSpPr>
          <p:cNvPr id="31" name="Can 30">
            <a:extLst>
              <a:ext uri="{FF2B5EF4-FFF2-40B4-BE49-F238E27FC236}">
                <a16:creationId xmlns:a16="http://schemas.microsoft.com/office/drawing/2014/main" id="{207F0ECA-10D1-C449-9135-7815994ACAE9}"/>
              </a:ext>
            </a:extLst>
          </p:cNvPr>
          <p:cNvSpPr/>
          <p:nvPr/>
        </p:nvSpPr>
        <p:spPr>
          <a:xfrm>
            <a:off x="6235022" y="1605700"/>
            <a:ext cx="810803" cy="346425"/>
          </a:xfrm>
          <a:prstGeom prst="can">
            <a:avLst>
              <a:gd name="adj" fmla="val 50000"/>
            </a:avLst>
          </a:prstGeom>
          <a:solidFill>
            <a:schemeClr val="bg1"/>
          </a:solidFill>
          <a:ln w="28575" cmpd="sng">
            <a:solidFill>
              <a:schemeClr val="tx1"/>
            </a:solidFill>
          </a:ln>
        </p:spPr>
        <p:style>
          <a:lnRef idx="1">
            <a:schemeClr val="accent1"/>
          </a:lnRef>
          <a:fillRef idx="3">
            <a:schemeClr val="accent1"/>
          </a:fillRef>
          <a:effectRef idx="2">
            <a:schemeClr val="accent1"/>
          </a:effectRef>
          <a:fontRef idx="minor">
            <a:schemeClr val="lt1"/>
          </a:fontRef>
        </p:style>
        <p:txBody>
          <a:bodyPr lIns="57149" tIns="28574" rIns="57149" bIns="28574" rtlCol="0" anchor="ctr"/>
          <a:lstStyle/>
          <a:p>
            <a:pPr algn="ctr"/>
            <a:endParaRPr lang="en-US" sz="1125"/>
          </a:p>
        </p:txBody>
      </p:sp>
      <p:sp>
        <p:nvSpPr>
          <p:cNvPr id="32" name="Can 31">
            <a:extLst>
              <a:ext uri="{FF2B5EF4-FFF2-40B4-BE49-F238E27FC236}">
                <a16:creationId xmlns:a16="http://schemas.microsoft.com/office/drawing/2014/main" id="{A20F6757-DA15-D245-AE44-08093688F99D}"/>
              </a:ext>
            </a:extLst>
          </p:cNvPr>
          <p:cNvSpPr/>
          <p:nvPr/>
        </p:nvSpPr>
        <p:spPr>
          <a:xfrm>
            <a:off x="4149900" y="3415950"/>
            <a:ext cx="810803" cy="346425"/>
          </a:xfrm>
          <a:prstGeom prst="can">
            <a:avLst>
              <a:gd name="adj" fmla="val 50000"/>
            </a:avLst>
          </a:prstGeom>
          <a:solidFill>
            <a:schemeClr val="bg1"/>
          </a:solidFill>
          <a:ln w="28575" cmpd="sng">
            <a:solidFill>
              <a:schemeClr val="tx1"/>
            </a:solidFill>
          </a:ln>
        </p:spPr>
        <p:style>
          <a:lnRef idx="1">
            <a:schemeClr val="accent1"/>
          </a:lnRef>
          <a:fillRef idx="3">
            <a:schemeClr val="accent1"/>
          </a:fillRef>
          <a:effectRef idx="2">
            <a:schemeClr val="accent1"/>
          </a:effectRef>
          <a:fontRef idx="minor">
            <a:schemeClr val="lt1"/>
          </a:fontRef>
        </p:style>
        <p:txBody>
          <a:bodyPr lIns="57149" tIns="28574" rIns="57149" bIns="28574" rtlCol="0" anchor="ctr"/>
          <a:lstStyle/>
          <a:p>
            <a:pPr algn="ctr"/>
            <a:endParaRPr lang="en-US" sz="1125"/>
          </a:p>
        </p:txBody>
      </p:sp>
      <p:sp>
        <p:nvSpPr>
          <p:cNvPr id="33" name="Can 32">
            <a:extLst>
              <a:ext uri="{FF2B5EF4-FFF2-40B4-BE49-F238E27FC236}">
                <a16:creationId xmlns:a16="http://schemas.microsoft.com/office/drawing/2014/main" id="{892C38F9-D4DC-1946-8EF9-B98F3B289AF4}"/>
              </a:ext>
            </a:extLst>
          </p:cNvPr>
          <p:cNvSpPr/>
          <p:nvPr/>
        </p:nvSpPr>
        <p:spPr>
          <a:xfrm>
            <a:off x="6235022" y="3088571"/>
            <a:ext cx="810803" cy="346425"/>
          </a:xfrm>
          <a:prstGeom prst="can">
            <a:avLst>
              <a:gd name="adj" fmla="val 50000"/>
            </a:avLst>
          </a:prstGeom>
          <a:solidFill>
            <a:schemeClr val="bg1"/>
          </a:solidFill>
          <a:ln w="28575" cmpd="sng">
            <a:solidFill>
              <a:schemeClr val="tx1"/>
            </a:solidFill>
          </a:ln>
        </p:spPr>
        <p:style>
          <a:lnRef idx="1">
            <a:schemeClr val="accent1"/>
          </a:lnRef>
          <a:fillRef idx="3">
            <a:schemeClr val="accent1"/>
          </a:fillRef>
          <a:effectRef idx="2">
            <a:schemeClr val="accent1"/>
          </a:effectRef>
          <a:fontRef idx="minor">
            <a:schemeClr val="lt1"/>
          </a:fontRef>
        </p:style>
        <p:txBody>
          <a:bodyPr lIns="57149" tIns="28574" rIns="57149" bIns="28574" rtlCol="0" anchor="ctr"/>
          <a:lstStyle/>
          <a:p>
            <a:pPr algn="ctr"/>
            <a:endParaRPr lang="en-US" sz="1125"/>
          </a:p>
        </p:txBody>
      </p:sp>
      <p:cxnSp>
        <p:nvCxnSpPr>
          <p:cNvPr id="23" name="Straight Arrow Connector 22">
            <a:extLst>
              <a:ext uri="{FF2B5EF4-FFF2-40B4-BE49-F238E27FC236}">
                <a16:creationId xmlns:a16="http://schemas.microsoft.com/office/drawing/2014/main" id="{8D3CBB52-6DAC-ED46-ADBB-9A9CF459381D}"/>
              </a:ext>
            </a:extLst>
          </p:cNvPr>
          <p:cNvCxnSpPr>
            <a:cxnSpLocks/>
          </p:cNvCxnSpPr>
          <p:nvPr/>
        </p:nvCxnSpPr>
        <p:spPr bwMode="auto">
          <a:xfrm flipV="1">
            <a:off x="1158681" y="1719032"/>
            <a:ext cx="1658014" cy="11145"/>
          </a:xfrm>
          <a:prstGeom prst="straightConnector1">
            <a:avLst/>
          </a:prstGeom>
          <a:solidFill>
            <a:srgbClr val="808080"/>
          </a:solidFill>
          <a:ln w="76200" cap="flat" cmpd="sng" algn="ctr">
            <a:solidFill>
              <a:srgbClr val="00B050"/>
            </a:solidFill>
            <a:prstDash val="solid"/>
            <a:round/>
            <a:headEnd type="none" w="med" len="med"/>
            <a:tailEnd type="arrow" w="med" len="med"/>
          </a:ln>
          <a:effectLst/>
        </p:spPr>
      </p:cxnSp>
      <p:cxnSp>
        <p:nvCxnSpPr>
          <p:cNvPr id="45" name="Straight Arrow Connector 44">
            <a:extLst>
              <a:ext uri="{FF2B5EF4-FFF2-40B4-BE49-F238E27FC236}">
                <a16:creationId xmlns:a16="http://schemas.microsoft.com/office/drawing/2014/main" id="{BA998241-F9E6-5A4A-9CE5-CE0081B3046C}"/>
              </a:ext>
            </a:extLst>
          </p:cNvPr>
          <p:cNvCxnSpPr>
            <a:cxnSpLocks/>
            <a:endCxn id="27" idx="0"/>
          </p:cNvCxnSpPr>
          <p:nvPr/>
        </p:nvCxnSpPr>
        <p:spPr bwMode="auto">
          <a:xfrm>
            <a:off x="2814199" y="1736100"/>
            <a:ext cx="1726286" cy="932663"/>
          </a:xfrm>
          <a:prstGeom prst="straightConnector1">
            <a:avLst/>
          </a:prstGeom>
          <a:solidFill>
            <a:srgbClr val="808080"/>
          </a:solidFill>
          <a:ln w="76200" cap="flat" cmpd="sng" algn="ctr">
            <a:solidFill>
              <a:srgbClr val="00B050"/>
            </a:solidFill>
            <a:prstDash val="solid"/>
            <a:round/>
            <a:headEnd type="none" w="med" len="med"/>
            <a:tailEnd type="arrow" w="med" len="med"/>
          </a:ln>
          <a:effectLst/>
        </p:spPr>
      </p:cxnSp>
      <p:cxnSp>
        <p:nvCxnSpPr>
          <p:cNvPr id="48" name="Straight Arrow Connector 47">
            <a:extLst>
              <a:ext uri="{FF2B5EF4-FFF2-40B4-BE49-F238E27FC236}">
                <a16:creationId xmlns:a16="http://schemas.microsoft.com/office/drawing/2014/main" id="{2C3CD0B8-A19B-2D4E-8894-DEFD0B4EF37D}"/>
              </a:ext>
            </a:extLst>
          </p:cNvPr>
          <p:cNvCxnSpPr>
            <a:cxnSpLocks/>
            <a:endCxn id="31" idx="0"/>
          </p:cNvCxnSpPr>
          <p:nvPr/>
        </p:nvCxnSpPr>
        <p:spPr bwMode="auto">
          <a:xfrm flipV="1">
            <a:off x="4545541" y="1778913"/>
            <a:ext cx="2094883" cy="875192"/>
          </a:xfrm>
          <a:prstGeom prst="straightConnector1">
            <a:avLst/>
          </a:prstGeom>
          <a:solidFill>
            <a:srgbClr val="808080"/>
          </a:solidFill>
          <a:ln w="76200" cap="flat" cmpd="sng" algn="ctr">
            <a:solidFill>
              <a:srgbClr val="00B050"/>
            </a:solidFill>
            <a:prstDash val="solid"/>
            <a:round/>
            <a:headEnd type="none" w="med" len="med"/>
            <a:tailEnd type="arrow" w="med" len="med"/>
          </a:ln>
          <a:effectLst/>
        </p:spPr>
      </p:cxnSp>
      <p:cxnSp>
        <p:nvCxnSpPr>
          <p:cNvPr id="50" name="Straight Arrow Connector 49">
            <a:extLst>
              <a:ext uri="{FF2B5EF4-FFF2-40B4-BE49-F238E27FC236}">
                <a16:creationId xmlns:a16="http://schemas.microsoft.com/office/drawing/2014/main" id="{F0FFBC6B-D87B-3C4B-A740-35C4B9CEE018}"/>
              </a:ext>
            </a:extLst>
          </p:cNvPr>
          <p:cNvCxnSpPr>
            <a:cxnSpLocks/>
            <a:stCxn id="27" idx="0"/>
            <a:endCxn id="33" idx="0"/>
          </p:cNvCxnSpPr>
          <p:nvPr/>
        </p:nvCxnSpPr>
        <p:spPr bwMode="auto">
          <a:xfrm>
            <a:off x="4540485" y="2668763"/>
            <a:ext cx="2099939" cy="593021"/>
          </a:xfrm>
          <a:prstGeom prst="straightConnector1">
            <a:avLst/>
          </a:prstGeom>
          <a:solidFill>
            <a:srgbClr val="808080"/>
          </a:solidFill>
          <a:ln w="76200" cap="flat" cmpd="sng" algn="ctr">
            <a:solidFill>
              <a:srgbClr val="00B050"/>
            </a:solidFill>
            <a:prstDash val="solid"/>
            <a:round/>
            <a:headEnd type="none" w="med" len="med"/>
            <a:tailEnd type="arrow" w="med" len="med"/>
          </a:ln>
          <a:effectLst/>
        </p:spPr>
      </p:cxnSp>
      <p:cxnSp>
        <p:nvCxnSpPr>
          <p:cNvPr id="53" name="Straight Arrow Connector 52">
            <a:extLst>
              <a:ext uri="{FF2B5EF4-FFF2-40B4-BE49-F238E27FC236}">
                <a16:creationId xmlns:a16="http://schemas.microsoft.com/office/drawing/2014/main" id="{3C1ED9AF-9FE2-4A43-8F97-94EFE4D8DAEA}"/>
              </a:ext>
            </a:extLst>
          </p:cNvPr>
          <p:cNvCxnSpPr>
            <a:cxnSpLocks/>
            <a:stCxn id="27" idx="0"/>
            <a:endCxn id="26" idx="0"/>
          </p:cNvCxnSpPr>
          <p:nvPr/>
        </p:nvCxnSpPr>
        <p:spPr bwMode="auto">
          <a:xfrm flipH="1">
            <a:off x="2706863" y="2668763"/>
            <a:ext cx="1833622" cy="570531"/>
          </a:xfrm>
          <a:prstGeom prst="straightConnector1">
            <a:avLst/>
          </a:prstGeom>
          <a:solidFill>
            <a:srgbClr val="808080"/>
          </a:solidFill>
          <a:ln w="76200" cap="flat" cmpd="sng" algn="ctr">
            <a:solidFill>
              <a:srgbClr val="00B050"/>
            </a:solidFill>
            <a:prstDash val="solid"/>
            <a:round/>
            <a:headEnd type="none" w="med" len="med"/>
            <a:tailEnd type="arrow" w="med" len="med"/>
          </a:ln>
          <a:effectLst/>
        </p:spPr>
      </p:cxnSp>
      <p:cxnSp>
        <p:nvCxnSpPr>
          <p:cNvPr id="56" name="Straight Arrow Connector 55">
            <a:extLst>
              <a:ext uri="{FF2B5EF4-FFF2-40B4-BE49-F238E27FC236}">
                <a16:creationId xmlns:a16="http://schemas.microsoft.com/office/drawing/2014/main" id="{FEFBACC6-DF7A-FA4A-AF74-729D5DC93DF9}"/>
              </a:ext>
            </a:extLst>
          </p:cNvPr>
          <p:cNvCxnSpPr>
            <a:cxnSpLocks/>
            <a:stCxn id="26" idx="0"/>
          </p:cNvCxnSpPr>
          <p:nvPr/>
        </p:nvCxnSpPr>
        <p:spPr bwMode="auto">
          <a:xfrm flipH="1">
            <a:off x="873241" y="3239294"/>
            <a:ext cx="1833622" cy="0"/>
          </a:xfrm>
          <a:prstGeom prst="straightConnector1">
            <a:avLst/>
          </a:prstGeom>
          <a:solidFill>
            <a:srgbClr val="808080"/>
          </a:solidFill>
          <a:ln w="76200" cap="flat" cmpd="sng" algn="ctr">
            <a:solidFill>
              <a:srgbClr val="00B050"/>
            </a:solidFill>
            <a:prstDash val="solid"/>
            <a:round/>
            <a:headEnd type="none" w="med" len="med"/>
            <a:tailEnd type="arrow" w="med" len="med"/>
          </a:ln>
          <a:effectLst/>
        </p:spPr>
      </p:cxnSp>
      <p:cxnSp>
        <p:nvCxnSpPr>
          <p:cNvPr id="58" name="Straight Arrow Connector 57">
            <a:extLst>
              <a:ext uri="{FF2B5EF4-FFF2-40B4-BE49-F238E27FC236}">
                <a16:creationId xmlns:a16="http://schemas.microsoft.com/office/drawing/2014/main" id="{6387D993-44A2-744C-9383-269238526640}"/>
              </a:ext>
            </a:extLst>
          </p:cNvPr>
          <p:cNvCxnSpPr>
            <a:cxnSpLocks/>
            <a:endCxn id="32" idx="0"/>
          </p:cNvCxnSpPr>
          <p:nvPr/>
        </p:nvCxnSpPr>
        <p:spPr bwMode="auto">
          <a:xfrm>
            <a:off x="2838391" y="3261783"/>
            <a:ext cx="1716911" cy="327380"/>
          </a:xfrm>
          <a:prstGeom prst="straightConnector1">
            <a:avLst/>
          </a:prstGeom>
          <a:solidFill>
            <a:srgbClr val="808080"/>
          </a:solidFill>
          <a:ln w="76200" cap="flat" cmpd="sng" algn="ctr">
            <a:solidFill>
              <a:srgbClr val="00B050"/>
            </a:solidFill>
            <a:prstDash val="solid"/>
            <a:round/>
            <a:headEnd type="none" w="med" len="med"/>
            <a:tailEnd type="arrow" w="med" len="med"/>
          </a:ln>
          <a:effectLst/>
        </p:spPr>
      </p:cxnSp>
      <p:cxnSp>
        <p:nvCxnSpPr>
          <p:cNvPr id="61" name="Straight Arrow Connector 60">
            <a:extLst>
              <a:ext uri="{FF2B5EF4-FFF2-40B4-BE49-F238E27FC236}">
                <a16:creationId xmlns:a16="http://schemas.microsoft.com/office/drawing/2014/main" id="{895F3A9A-6E2B-5B43-9538-71BBAE1F3F6F}"/>
              </a:ext>
            </a:extLst>
          </p:cNvPr>
          <p:cNvCxnSpPr>
            <a:cxnSpLocks/>
            <a:stCxn id="32" idx="0"/>
            <a:endCxn id="33" idx="0"/>
          </p:cNvCxnSpPr>
          <p:nvPr/>
        </p:nvCxnSpPr>
        <p:spPr bwMode="auto">
          <a:xfrm flipV="1">
            <a:off x="4555302" y="3261784"/>
            <a:ext cx="2085122" cy="327379"/>
          </a:xfrm>
          <a:prstGeom prst="straightConnector1">
            <a:avLst/>
          </a:prstGeom>
          <a:solidFill>
            <a:srgbClr val="808080"/>
          </a:solidFill>
          <a:ln w="76200" cap="flat" cmpd="sng" algn="ctr">
            <a:solidFill>
              <a:srgbClr val="00B050"/>
            </a:solidFill>
            <a:prstDash val="sysDash"/>
            <a:round/>
            <a:headEnd type="none" w="med" len="med"/>
            <a:tailEnd type="arrow" w="med" len="med"/>
          </a:ln>
          <a:effectLst/>
        </p:spPr>
      </p:cxnSp>
      <p:cxnSp>
        <p:nvCxnSpPr>
          <p:cNvPr id="64" name="Straight Arrow Connector 63">
            <a:extLst>
              <a:ext uri="{FF2B5EF4-FFF2-40B4-BE49-F238E27FC236}">
                <a16:creationId xmlns:a16="http://schemas.microsoft.com/office/drawing/2014/main" id="{CC3924CE-D93F-E648-A11B-F7762B8914EF}"/>
              </a:ext>
            </a:extLst>
          </p:cNvPr>
          <p:cNvCxnSpPr>
            <a:cxnSpLocks/>
            <a:stCxn id="33" idx="0"/>
          </p:cNvCxnSpPr>
          <p:nvPr/>
        </p:nvCxnSpPr>
        <p:spPr bwMode="auto">
          <a:xfrm flipV="1">
            <a:off x="6640424" y="3253138"/>
            <a:ext cx="1339115" cy="8646"/>
          </a:xfrm>
          <a:prstGeom prst="straightConnector1">
            <a:avLst/>
          </a:prstGeom>
          <a:solidFill>
            <a:srgbClr val="808080"/>
          </a:solidFill>
          <a:ln w="76200" cap="flat" cmpd="sng" algn="ctr">
            <a:solidFill>
              <a:srgbClr val="00B050"/>
            </a:solidFill>
            <a:prstDash val="solid"/>
            <a:round/>
            <a:headEnd type="none" w="med" len="med"/>
            <a:tailEnd type="arrow" w="med" len="med"/>
          </a:ln>
          <a:effectLst/>
        </p:spPr>
      </p:cxnSp>
      <p:cxnSp>
        <p:nvCxnSpPr>
          <p:cNvPr id="70" name="Straight Arrow Connector 69">
            <a:extLst>
              <a:ext uri="{FF2B5EF4-FFF2-40B4-BE49-F238E27FC236}">
                <a16:creationId xmlns:a16="http://schemas.microsoft.com/office/drawing/2014/main" id="{04804200-ABE8-6043-BD36-B537C8C39E65}"/>
              </a:ext>
            </a:extLst>
          </p:cNvPr>
          <p:cNvCxnSpPr>
            <a:cxnSpLocks/>
          </p:cNvCxnSpPr>
          <p:nvPr/>
        </p:nvCxnSpPr>
        <p:spPr bwMode="auto">
          <a:xfrm flipV="1">
            <a:off x="6976606" y="1780686"/>
            <a:ext cx="1339115" cy="8646"/>
          </a:xfrm>
          <a:prstGeom prst="straightConnector1">
            <a:avLst/>
          </a:prstGeom>
          <a:solidFill>
            <a:srgbClr val="808080"/>
          </a:solidFill>
          <a:ln w="76200" cap="flat" cmpd="sng" algn="ctr">
            <a:solidFill>
              <a:srgbClr val="00B050"/>
            </a:solidFill>
            <a:prstDash val="solid"/>
            <a:round/>
            <a:headEnd type="none" w="med" len="med"/>
            <a:tailEnd type="arrow" w="med" len="med"/>
          </a:ln>
          <a:effectLst/>
        </p:spPr>
      </p:cxnSp>
      <p:pic>
        <p:nvPicPr>
          <p:cNvPr id="65" name="Graphic 64" descr="Fireworks">
            <a:extLst>
              <a:ext uri="{FF2B5EF4-FFF2-40B4-BE49-F238E27FC236}">
                <a16:creationId xmlns:a16="http://schemas.microsoft.com/office/drawing/2014/main" id="{7DAD9B6E-DB3A-A646-9675-B5924A3AF8E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112764" y="2196905"/>
            <a:ext cx="914400" cy="914400"/>
          </a:xfrm>
          <a:prstGeom prst="rect">
            <a:avLst/>
          </a:prstGeom>
        </p:spPr>
      </p:pic>
      <p:cxnSp>
        <p:nvCxnSpPr>
          <p:cNvPr id="75" name="Straight Arrow Connector 74">
            <a:extLst>
              <a:ext uri="{FF2B5EF4-FFF2-40B4-BE49-F238E27FC236}">
                <a16:creationId xmlns:a16="http://schemas.microsoft.com/office/drawing/2014/main" id="{1DB1A522-3724-1C4D-9C2E-7A7EB3FB519D}"/>
              </a:ext>
            </a:extLst>
          </p:cNvPr>
          <p:cNvCxnSpPr>
            <a:cxnSpLocks/>
          </p:cNvCxnSpPr>
          <p:nvPr/>
        </p:nvCxnSpPr>
        <p:spPr bwMode="auto">
          <a:xfrm flipV="1">
            <a:off x="6579364" y="3425474"/>
            <a:ext cx="1381978" cy="9522"/>
          </a:xfrm>
          <a:prstGeom prst="straightConnector1">
            <a:avLst/>
          </a:prstGeom>
          <a:solidFill>
            <a:srgbClr val="808080"/>
          </a:solidFill>
          <a:ln w="76200" cap="flat" cmpd="sng" algn="ctr">
            <a:solidFill>
              <a:srgbClr val="00B050"/>
            </a:solidFill>
            <a:prstDash val="sysDash"/>
            <a:round/>
            <a:headEnd type="none" w="med" len="med"/>
            <a:tailEnd type="arrow" w="med" len="med"/>
          </a:ln>
          <a:effectLst/>
        </p:spPr>
      </p:cxnSp>
      <p:cxnSp>
        <p:nvCxnSpPr>
          <p:cNvPr id="78" name="Straight Arrow Connector 77">
            <a:extLst>
              <a:ext uri="{FF2B5EF4-FFF2-40B4-BE49-F238E27FC236}">
                <a16:creationId xmlns:a16="http://schemas.microsoft.com/office/drawing/2014/main" id="{C6A1CACA-F81D-204D-97DF-4F749462C7D1}"/>
              </a:ext>
            </a:extLst>
          </p:cNvPr>
          <p:cNvCxnSpPr>
            <a:cxnSpLocks/>
          </p:cNvCxnSpPr>
          <p:nvPr/>
        </p:nvCxnSpPr>
        <p:spPr bwMode="auto">
          <a:xfrm flipH="1">
            <a:off x="4435532" y="3469258"/>
            <a:ext cx="2067632" cy="293117"/>
          </a:xfrm>
          <a:prstGeom prst="straightConnector1">
            <a:avLst/>
          </a:prstGeom>
          <a:solidFill>
            <a:srgbClr val="808080"/>
          </a:solidFill>
          <a:ln w="76200" cap="flat" cmpd="sng" algn="ctr">
            <a:solidFill>
              <a:srgbClr val="00B050"/>
            </a:solidFill>
            <a:prstDash val="sysDash"/>
            <a:round/>
            <a:headEnd type="none" w="med" len="med"/>
            <a:tailEnd type="arrow" w="med" len="med"/>
          </a:ln>
          <a:effectLst/>
        </p:spPr>
      </p:cxnSp>
      <p:cxnSp>
        <p:nvCxnSpPr>
          <p:cNvPr id="81" name="Straight Arrow Connector 80">
            <a:extLst>
              <a:ext uri="{FF2B5EF4-FFF2-40B4-BE49-F238E27FC236}">
                <a16:creationId xmlns:a16="http://schemas.microsoft.com/office/drawing/2014/main" id="{4DCC4D80-1624-EB4E-B49D-027AFA106135}"/>
              </a:ext>
            </a:extLst>
          </p:cNvPr>
          <p:cNvCxnSpPr>
            <a:cxnSpLocks/>
            <a:stCxn id="32" idx="3"/>
            <a:endCxn id="26" idx="3"/>
          </p:cNvCxnSpPr>
          <p:nvPr/>
        </p:nvCxnSpPr>
        <p:spPr bwMode="auto">
          <a:xfrm flipH="1" flipV="1">
            <a:off x="2706863" y="3412506"/>
            <a:ext cx="1848439" cy="349869"/>
          </a:xfrm>
          <a:prstGeom prst="straightConnector1">
            <a:avLst/>
          </a:prstGeom>
          <a:solidFill>
            <a:srgbClr val="808080"/>
          </a:solidFill>
          <a:ln w="76200" cap="flat" cmpd="sng" algn="ctr">
            <a:solidFill>
              <a:srgbClr val="00B050"/>
            </a:solidFill>
            <a:prstDash val="sysDash"/>
            <a:round/>
            <a:headEnd type="none" w="med" len="med"/>
            <a:tailEnd type="arrow" w="med" len="med"/>
          </a:ln>
          <a:effectLst/>
        </p:spPr>
      </p:cxnSp>
      <p:cxnSp>
        <p:nvCxnSpPr>
          <p:cNvPr id="84" name="Straight Arrow Connector 83">
            <a:extLst>
              <a:ext uri="{FF2B5EF4-FFF2-40B4-BE49-F238E27FC236}">
                <a16:creationId xmlns:a16="http://schemas.microsoft.com/office/drawing/2014/main" id="{0672A32A-AA27-7E46-B323-0AA42C2E04E9}"/>
              </a:ext>
            </a:extLst>
          </p:cNvPr>
          <p:cNvCxnSpPr>
            <a:cxnSpLocks/>
            <a:stCxn id="26" idx="1"/>
            <a:endCxn id="27" idx="1"/>
          </p:cNvCxnSpPr>
          <p:nvPr/>
        </p:nvCxnSpPr>
        <p:spPr bwMode="auto">
          <a:xfrm flipV="1">
            <a:off x="2706863" y="2495550"/>
            <a:ext cx="1833622" cy="570531"/>
          </a:xfrm>
          <a:prstGeom prst="straightConnector1">
            <a:avLst/>
          </a:prstGeom>
          <a:solidFill>
            <a:srgbClr val="808080"/>
          </a:solidFill>
          <a:ln w="76200" cap="flat" cmpd="sng" algn="ctr">
            <a:solidFill>
              <a:srgbClr val="00B050"/>
            </a:solidFill>
            <a:prstDash val="sysDash"/>
            <a:round/>
            <a:headEnd type="none" w="med" len="med"/>
            <a:tailEnd type="arrow" w="med" len="med"/>
          </a:ln>
          <a:effectLst/>
        </p:spPr>
      </p:cxnSp>
      <p:cxnSp>
        <p:nvCxnSpPr>
          <p:cNvPr id="87" name="Straight Arrow Connector 86">
            <a:extLst>
              <a:ext uri="{FF2B5EF4-FFF2-40B4-BE49-F238E27FC236}">
                <a16:creationId xmlns:a16="http://schemas.microsoft.com/office/drawing/2014/main" id="{88067BE2-8E0F-EB40-8294-912898BDAD1D}"/>
              </a:ext>
            </a:extLst>
          </p:cNvPr>
          <p:cNvCxnSpPr>
            <a:cxnSpLocks/>
            <a:stCxn id="27" idx="1"/>
            <a:endCxn id="33" idx="1"/>
          </p:cNvCxnSpPr>
          <p:nvPr/>
        </p:nvCxnSpPr>
        <p:spPr bwMode="auto">
          <a:xfrm>
            <a:off x="4540485" y="2495550"/>
            <a:ext cx="2099939" cy="593021"/>
          </a:xfrm>
          <a:prstGeom prst="straightConnector1">
            <a:avLst/>
          </a:prstGeom>
          <a:solidFill>
            <a:srgbClr val="808080"/>
          </a:solidFill>
          <a:ln w="76200" cap="flat" cmpd="sng" algn="ctr">
            <a:solidFill>
              <a:srgbClr val="00B050"/>
            </a:solidFill>
            <a:prstDash val="sysDash"/>
            <a:round/>
            <a:headEnd type="none" w="med" len="med"/>
            <a:tailEnd type="arrow" w="med" len="med"/>
          </a:ln>
          <a:effectLst/>
        </p:spPr>
      </p:cxnSp>
      <p:cxnSp>
        <p:nvCxnSpPr>
          <p:cNvPr id="90" name="Straight Arrow Connector 89">
            <a:extLst>
              <a:ext uri="{FF2B5EF4-FFF2-40B4-BE49-F238E27FC236}">
                <a16:creationId xmlns:a16="http://schemas.microsoft.com/office/drawing/2014/main" id="{3F6EB8F1-4E16-2B47-8B70-BC36C470C401}"/>
              </a:ext>
            </a:extLst>
          </p:cNvPr>
          <p:cNvCxnSpPr>
            <a:cxnSpLocks/>
            <a:stCxn id="33" idx="1"/>
          </p:cNvCxnSpPr>
          <p:nvPr/>
        </p:nvCxnSpPr>
        <p:spPr bwMode="auto">
          <a:xfrm>
            <a:off x="6640424" y="3088571"/>
            <a:ext cx="1320918" cy="0"/>
          </a:xfrm>
          <a:prstGeom prst="straightConnector1">
            <a:avLst/>
          </a:prstGeom>
          <a:solidFill>
            <a:srgbClr val="808080"/>
          </a:solidFill>
          <a:ln w="76200" cap="flat" cmpd="sng" algn="ctr">
            <a:solidFill>
              <a:srgbClr val="00B050"/>
            </a:solidFill>
            <a:prstDash val="sysDash"/>
            <a:round/>
            <a:headEnd type="none" w="med" len="med"/>
            <a:tailEnd type="arrow" w="med" len="med"/>
          </a:ln>
          <a:effectLst/>
        </p:spPr>
      </p:cxnSp>
      <p:cxnSp>
        <p:nvCxnSpPr>
          <p:cNvPr id="93" name="Straight Arrow Connector 92">
            <a:extLst>
              <a:ext uri="{FF2B5EF4-FFF2-40B4-BE49-F238E27FC236}">
                <a16:creationId xmlns:a16="http://schemas.microsoft.com/office/drawing/2014/main" id="{184519D8-6FBB-2740-9265-EE694F547FC2}"/>
              </a:ext>
            </a:extLst>
          </p:cNvPr>
          <p:cNvCxnSpPr>
            <a:cxnSpLocks/>
            <a:stCxn id="26" idx="3"/>
          </p:cNvCxnSpPr>
          <p:nvPr/>
        </p:nvCxnSpPr>
        <p:spPr bwMode="auto">
          <a:xfrm flipH="1">
            <a:off x="901286" y="3412506"/>
            <a:ext cx="1805577" cy="12967"/>
          </a:xfrm>
          <a:prstGeom prst="straightConnector1">
            <a:avLst/>
          </a:prstGeom>
          <a:solidFill>
            <a:srgbClr val="808080"/>
          </a:solidFill>
          <a:ln w="76200" cap="flat" cmpd="sng" algn="ctr">
            <a:solidFill>
              <a:srgbClr val="00B050"/>
            </a:solidFill>
            <a:prstDash val="sysDash"/>
            <a:round/>
            <a:headEnd type="none" w="med" len="med"/>
            <a:tailEnd type="arrow" w="med" len="med"/>
          </a:ln>
          <a:effectLst/>
        </p:spPr>
      </p:cxnSp>
      <p:sp>
        <p:nvSpPr>
          <p:cNvPr id="86" name="TextBox 85">
            <a:extLst>
              <a:ext uri="{FF2B5EF4-FFF2-40B4-BE49-F238E27FC236}">
                <a16:creationId xmlns:a16="http://schemas.microsoft.com/office/drawing/2014/main" id="{C0285B51-093B-364D-8B38-2A37CC694FBF}"/>
              </a:ext>
            </a:extLst>
          </p:cNvPr>
          <p:cNvSpPr txBox="1"/>
          <p:nvPr/>
        </p:nvSpPr>
        <p:spPr>
          <a:xfrm>
            <a:off x="1564099" y="781779"/>
            <a:ext cx="5896679" cy="707886"/>
          </a:xfrm>
          <a:prstGeom prst="rect">
            <a:avLst/>
          </a:prstGeom>
          <a:noFill/>
        </p:spPr>
        <p:txBody>
          <a:bodyPr wrap="none" rtlCol="0">
            <a:spAutoFit/>
          </a:bodyPr>
          <a:lstStyle/>
          <a:p>
            <a:pPr algn="ctr"/>
            <a:r>
              <a:rPr lang="en-US" altLang="en-US" dirty="0">
                <a:latin typeface="Calibri" panose="020F0502020204030204" pitchFamily="34" charset="0"/>
              </a:rPr>
              <a:t>Routers forward an arriving packet to every interface, </a:t>
            </a:r>
          </a:p>
          <a:p>
            <a:pPr algn="ctr"/>
            <a:r>
              <a:rPr lang="en-US" altLang="en-US" dirty="0">
                <a:latin typeface="Calibri" panose="020F0502020204030204" pitchFamily="34" charset="0"/>
              </a:rPr>
              <a:t>except the one through which it arrived</a:t>
            </a:r>
          </a:p>
        </p:txBody>
      </p:sp>
      <p:sp>
        <p:nvSpPr>
          <p:cNvPr id="98" name="TextBox 97">
            <a:extLst>
              <a:ext uri="{FF2B5EF4-FFF2-40B4-BE49-F238E27FC236}">
                <a16:creationId xmlns:a16="http://schemas.microsoft.com/office/drawing/2014/main" id="{B3FAA5F3-AFEE-8942-B679-8184AECA0C93}"/>
              </a:ext>
            </a:extLst>
          </p:cNvPr>
          <p:cNvSpPr txBox="1"/>
          <p:nvPr/>
        </p:nvSpPr>
        <p:spPr>
          <a:xfrm>
            <a:off x="4840266" y="3930299"/>
            <a:ext cx="3186898" cy="1061829"/>
          </a:xfrm>
          <a:prstGeom prst="rect">
            <a:avLst/>
          </a:prstGeom>
          <a:solidFill>
            <a:schemeClr val="accent6">
              <a:lumMod val="20000"/>
              <a:lumOff val="80000"/>
            </a:schemeClr>
          </a:solidFill>
          <a:ln>
            <a:noFill/>
          </a:ln>
          <a:effectLst>
            <a:outerShdw blurRad="50800" dist="38100" dir="2700000" algn="tl" rotWithShape="0">
              <a:prstClr val="black">
                <a:alpha val="40000"/>
              </a:prstClr>
            </a:outerShdw>
          </a:effectLst>
        </p:spPr>
        <p:txBody>
          <a:bodyPr wrap="none">
            <a:spAutoFit/>
          </a:bodyPr>
          <a:lstStyle>
            <a:lvl1pPr marL="342900" indent="-342900">
              <a:defRPr sz="2400">
                <a:solidFill>
                  <a:schemeClr val="tx1"/>
                </a:solidFill>
                <a:latin typeface="Comic Sans MS" panose="030F0902030302020204" pitchFamily="66" charset="0"/>
                <a:ea typeface="ＭＳ Ｐゴシック" panose="020B0600070205080204" pitchFamily="34" charset="-128"/>
              </a:defRPr>
            </a:lvl1pPr>
            <a:lvl2pPr marL="742950" indent="-285750">
              <a:defRPr sz="2400">
                <a:solidFill>
                  <a:schemeClr val="tx1"/>
                </a:solidFill>
                <a:latin typeface="Comic Sans MS" panose="030F0902030302020204" pitchFamily="66" charset="0"/>
                <a:ea typeface="ＭＳ Ｐゴシック" panose="020B0600070205080204" pitchFamily="34" charset="-128"/>
              </a:defRPr>
            </a:lvl2pPr>
            <a:lvl3pPr marL="1143000" indent="-228600">
              <a:defRPr sz="2400">
                <a:solidFill>
                  <a:schemeClr val="tx1"/>
                </a:solidFill>
                <a:latin typeface="Comic Sans MS" panose="030F0902030302020204" pitchFamily="66" charset="0"/>
                <a:ea typeface="ＭＳ Ｐゴシック" panose="020B0600070205080204" pitchFamily="34" charset="-128"/>
              </a:defRPr>
            </a:lvl3pPr>
            <a:lvl4pPr marL="1600200" indent="-228600">
              <a:defRPr sz="2400">
                <a:solidFill>
                  <a:schemeClr val="tx1"/>
                </a:solidFill>
                <a:latin typeface="Comic Sans MS" panose="030F0902030302020204" pitchFamily="66" charset="0"/>
                <a:ea typeface="ＭＳ Ｐゴシック" panose="020B0600070205080204" pitchFamily="34" charset="-128"/>
              </a:defRPr>
            </a:lvl4pPr>
            <a:lvl5pPr marL="2057400" indent="-228600">
              <a:defRPr sz="2400">
                <a:solidFill>
                  <a:schemeClr val="tx1"/>
                </a:solidFill>
                <a:latin typeface="Comic Sans MS" panose="030F0902030302020204" pitchFamily="66"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9pPr>
          </a:lstStyle>
          <a:p>
            <a:pPr marL="0" indent="0"/>
            <a:r>
              <a:rPr lang="en-US" altLang="en-US" sz="1800" b="1" dirty="0">
                <a:latin typeface="Calibri" panose="020F0502020204030204" pitchFamily="34" charset="0"/>
              </a:rPr>
              <a:t>Cons</a:t>
            </a:r>
          </a:p>
          <a:p>
            <a:pPr marL="173038" indent="-173038">
              <a:buFont typeface="Arial" panose="020B0604020202020204" pitchFamily="34" charset="0"/>
              <a:buChar char="•"/>
            </a:pPr>
            <a:r>
              <a:rPr lang="en-US" altLang="en-US" sz="1500" dirty="0">
                <a:solidFill>
                  <a:schemeClr val="accent2"/>
                </a:solidFill>
                <a:latin typeface="Calibri" panose="020F0502020204030204" pitchFamily="34" charset="0"/>
              </a:rPr>
              <a:t>Packets can loop forever (need TTL!)</a:t>
            </a:r>
          </a:p>
          <a:p>
            <a:pPr marL="173038" indent="-173038">
              <a:buFont typeface="Arial" panose="020B0604020202020204" pitchFamily="34" charset="0"/>
              <a:buChar char="•"/>
            </a:pPr>
            <a:r>
              <a:rPr lang="en-US" altLang="en-US" sz="1500" dirty="0">
                <a:solidFill>
                  <a:schemeClr val="accent2"/>
                </a:solidFill>
                <a:latin typeface="Calibri" panose="020F0502020204030204" pitchFamily="34" charset="0"/>
              </a:rPr>
              <a:t>Inefficient use of the links</a:t>
            </a:r>
          </a:p>
          <a:p>
            <a:pPr marL="173038" indent="-173038">
              <a:buFont typeface="Arial" panose="020B0604020202020204" pitchFamily="34" charset="0"/>
              <a:buChar char="•"/>
            </a:pPr>
            <a:r>
              <a:rPr lang="en-US" altLang="en-US" sz="1500" dirty="0">
                <a:solidFill>
                  <a:schemeClr val="accent2"/>
                </a:solidFill>
                <a:latin typeface="Calibri" panose="020F0502020204030204" pitchFamily="34" charset="0"/>
              </a:rPr>
              <a:t>Packets are delivered to everyone</a:t>
            </a:r>
          </a:p>
        </p:txBody>
      </p:sp>
    </p:spTree>
    <p:extLst>
      <p:ext uri="{BB962C8B-B14F-4D97-AF65-F5344CB8AC3E}">
        <p14:creationId xmlns:p14="http://schemas.microsoft.com/office/powerpoint/2010/main" val="3855062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left)">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5"/>
                                        </p:tgtEl>
                                        <p:attrNameLst>
                                          <p:attrName>style.visibility</p:attrName>
                                        </p:attrNameLst>
                                      </p:cBhvr>
                                      <p:to>
                                        <p:strVal val="visible"/>
                                      </p:to>
                                    </p:set>
                                    <p:animEffect transition="in" filter="wipe(left)">
                                      <p:cBhvr>
                                        <p:cTn id="12" dur="500"/>
                                        <p:tgtEl>
                                          <p:spTgt spid="45"/>
                                        </p:tgtEl>
                                      </p:cBhvr>
                                    </p:animEffect>
                                  </p:childTnLst>
                                </p:cTn>
                              </p:par>
                            </p:childTnLst>
                          </p:cTn>
                        </p:par>
                        <p:par>
                          <p:cTn id="13" fill="hold">
                            <p:stCondLst>
                              <p:cond delay="500"/>
                            </p:stCondLst>
                            <p:childTnLst>
                              <p:par>
                                <p:cTn id="14" presetID="22" presetClass="entr" presetSubtype="8" fill="hold" nodeType="afterEffect">
                                  <p:stCondLst>
                                    <p:cond delay="0"/>
                                  </p:stCondLst>
                                  <p:childTnLst>
                                    <p:set>
                                      <p:cBhvr>
                                        <p:cTn id="15" dur="1" fill="hold">
                                          <p:stCondLst>
                                            <p:cond delay="0"/>
                                          </p:stCondLst>
                                        </p:cTn>
                                        <p:tgtEl>
                                          <p:spTgt spid="48"/>
                                        </p:tgtEl>
                                        <p:attrNameLst>
                                          <p:attrName>style.visibility</p:attrName>
                                        </p:attrNameLst>
                                      </p:cBhvr>
                                      <p:to>
                                        <p:strVal val="visible"/>
                                      </p:to>
                                    </p:set>
                                    <p:animEffect transition="in" filter="wipe(left)">
                                      <p:cBhvr>
                                        <p:cTn id="16" dur="500"/>
                                        <p:tgtEl>
                                          <p:spTgt spid="48"/>
                                        </p:tgtEl>
                                      </p:cBhvr>
                                    </p:animEffect>
                                  </p:childTnLst>
                                </p:cTn>
                              </p:par>
                              <p:par>
                                <p:cTn id="17" presetID="22" presetClass="entr" presetSubtype="2" fill="hold" nodeType="withEffect">
                                  <p:stCondLst>
                                    <p:cond delay="0"/>
                                  </p:stCondLst>
                                  <p:childTnLst>
                                    <p:set>
                                      <p:cBhvr>
                                        <p:cTn id="18" dur="1" fill="hold">
                                          <p:stCondLst>
                                            <p:cond delay="0"/>
                                          </p:stCondLst>
                                        </p:cTn>
                                        <p:tgtEl>
                                          <p:spTgt spid="53"/>
                                        </p:tgtEl>
                                        <p:attrNameLst>
                                          <p:attrName>style.visibility</p:attrName>
                                        </p:attrNameLst>
                                      </p:cBhvr>
                                      <p:to>
                                        <p:strVal val="visible"/>
                                      </p:to>
                                    </p:set>
                                    <p:animEffect transition="in" filter="wipe(right)">
                                      <p:cBhvr>
                                        <p:cTn id="19" dur="500"/>
                                        <p:tgtEl>
                                          <p:spTgt spid="53"/>
                                        </p:tgtEl>
                                      </p:cBhvr>
                                    </p:animEffect>
                                  </p:childTnLst>
                                </p:cTn>
                              </p:par>
                              <p:par>
                                <p:cTn id="20" presetID="22" presetClass="entr" presetSubtype="8" fill="hold" nodeType="withEffect">
                                  <p:stCondLst>
                                    <p:cond delay="0"/>
                                  </p:stCondLst>
                                  <p:childTnLst>
                                    <p:set>
                                      <p:cBhvr>
                                        <p:cTn id="21" dur="1" fill="hold">
                                          <p:stCondLst>
                                            <p:cond delay="0"/>
                                          </p:stCondLst>
                                        </p:cTn>
                                        <p:tgtEl>
                                          <p:spTgt spid="50"/>
                                        </p:tgtEl>
                                        <p:attrNameLst>
                                          <p:attrName>style.visibility</p:attrName>
                                        </p:attrNameLst>
                                      </p:cBhvr>
                                      <p:to>
                                        <p:strVal val="visible"/>
                                      </p:to>
                                    </p:set>
                                    <p:animEffect transition="in" filter="wipe(left)">
                                      <p:cBhvr>
                                        <p:cTn id="22" dur="500"/>
                                        <p:tgtEl>
                                          <p:spTgt spid="5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70"/>
                                        </p:tgtEl>
                                        <p:attrNameLst>
                                          <p:attrName>style.visibility</p:attrName>
                                        </p:attrNameLst>
                                      </p:cBhvr>
                                      <p:to>
                                        <p:strVal val="visible"/>
                                      </p:to>
                                    </p:set>
                                    <p:animEffect transition="in" filter="wipe(left)">
                                      <p:cBhvr>
                                        <p:cTn id="27" dur="500"/>
                                        <p:tgtEl>
                                          <p:spTgt spid="70"/>
                                        </p:tgtEl>
                                      </p:cBhvr>
                                    </p:animEffect>
                                  </p:childTnLst>
                                </p:cTn>
                              </p:par>
                              <p:par>
                                <p:cTn id="28" presetID="22" presetClass="entr" presetSubtype="8" fill="hold" nodeType="withEffect">
                                  <p:stCondLst>
                                    <p:cond delay="0"/>
                                  </p:stCondLst>
                                  <p:childTnLst>
                                    <p:set>
                                      <p:cBhvr>
                                        <p:cTn id="29" dur="1" fill="hold">
                                          <p:stCondLst>
                                            <p:cond delay="0"/>
                                          </p:stCondLst>
                                        </p:cTn>
                                        <p:tgtEl>
                                          <p:spTgt spid="64"/>
                                        </p:tgtEl>
                                        <p:attrNameLst>
                                          <p:attrName>style.visibility</p:attrName>
                                        </p:attrNameLst>
                                      </p:cBhvr>
                                      <p:to>
                                        <p:strVal val="visible"/>
                                      </p:to>
                                    </p:set>
                                    <p:animEffect transition="in" filter="wipe(left)">
                                      <p:cBhvr>
                                        <p:cTn id="30" dur="500"/>
                                        <p:tgtEl>
                                          <p:spTgt spid="64"/>
                                        </p:tgtEl>
                                      </p:cBhvr>
                                    </p:animEffect>
                                  </p:childTnLst>
                                </p:cTn>
                              </p:par>
                              <p:par>
                                <p:cTn id="31" presetID="22" presetClass="entr" presetSubtype="8" fill="hold" nodeType="withEffect">
                                  <p:stCondLst>
                                    <p:cond delay="0"/>
                                  </p:stCondLst>
                                  <p:childTnLst>
                                    <p:set>
                                      <p:cBhvr>
                                        <p:cTn id="32" dur="1" fill="hold">
                                          <p:stCondLst>
                                            <p:cond delay="0"/>
                                          </p:stCondLst>
                                        </p:cTn>
                                        <p:tgtEl>
                                          <p:spTgt spid="58"/>
                                        </p:tgtEl>
                                        <p:attrNameLst>
                                          <p:attrName>style.visibility</p:attrName>
                                        </p:attrNameLst>
                                      </p:cBhvr>
                                      <p:to>
                                        <p:strVal val="visible"/>
                                      </p:to>
                                    </p:set>
                                    <p:animEffect transition="in" filter="wipe(left)">
                                      <p:cBhvr>
                                        <p:cTn id="33" dur="500"/>
                                        <p:tgtEl>
                                          <p:spTgt spid="58"/>
                                        </p:tgtEl>
                                      </p:cBhvr>
                                    </p:animEffect>
                                  </p:childTnLst>
                                </p:cTn>
                              </p:par>
                              <p:par>
                                <p:cTn id="34" presetID="22" presetClass="entr" presetSubtype="2" fill="hold" nodeType="withEffect">
                                  <p:stCondLst>
                                    <p:cond delay="0"/>
                                  </p:stCondLst>
                                  <p:childTnLst>
                                    <p:set>
                                      <p:cBhvr>
                                        <p:cTn id="35" dur="1" fill="hold">
                                          <p:stCondLst>
                                            <p:cond delay="0"/>
                                          </p:stCondLst>
                                        </p:cTn>
                                        <p:tgtEl>
                                          <p:spTgt spid="56"/>
                                        </p:tgtEl>
                                        <p:attrNameLst>
                                          <p:attrName>style.visibility</p:attrName>
                                        </p:attrNameLst>
                                      </p:cBhvr>
                                      <p:to>
                                        <p:strVal val="visible"/>
                                      </p:to>
                                    </p:set>
                                    <p:animEffect transition="in" filter="wipe(right)">
                                      <p:cBhvr>
                                        <p:cTn id="36" dur="500"/>
                                        <p:tgtEl>
                                          <p:spTgt spid="56"/>
                                        </p:tgtEl>
                                      </p:cBhvr>
                                    </p:animEffect>
                                  </p:childTnLst>
                                </p:cTn>
                              </p:par>
                            </p:childTnLst>
                          </p:cTn>
                        </p:par>
                        <p:par>
                          <p:cTn id="37" fill="hold">
                            <p:stCondLst>
                              <p:cond delay="500"/>
                            </p:stCondLst>
                            <p:childTnLst>
                              <p:par>
                                <p:cTn id="38" presetID="1" presetClass="entr" presetSubtype="0" fill="hold" nodeType="afterEffect">
                                  <p:stCondLst>
                                    <p:cond delay="0"/>
                                  </p:stCondLst>
                                  <p:childTnLst>
                                    <p:set>
                                      <p:cBhvr>
                                        <p:cTn id="39" dur="1" fill="hold">
                                          <p:stCondLst>
                                            <p:cond delay="0"/>
                                          </p:stCondLst>
                                        </p:cTn>
                                        <p:tgtEl>
                                          <p:spTgt spid="65"/>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nodeType="clickEffect">
                                  <p:stCondLst>
                                    <p:cond delay="0"/>
                                  </p:stCondLst>
                                  <p:childTnLst>
                                    <p:set>
                                      <p:cBhvr>
                                        <p:cTn id="43" dur="1" fill="hold">
                                          <p:stCondLst>
                                            <p:cond delay="0"/>
                                          </p:stCondLst>
                                        </p:cTn>
                                        <p:tgtEl>
                                          <p:spTgt spid="61"/>
                                        </p:tgtEl>
                                        <p:attrNameLst>
                                          <p:attrName>style.visibility</p:attrName>
                                        </p:attrNameLst>
                                      </p:cBhvr>
                                      <p:to>
                                        <p:strVal val="visible"/>
                                      </p:to>
                                    </p:set>
                                    <p:animEffect transition="in" filter="wipe(left)">
                                      <p:cBhvr>
                                        <p:cTn id="44" dur="500"/>
                                        <p:tgtEl>
                                          <p:spTgt spid="61"/>
                                        </p:tgtEl>
                                      </p:cBhvr>
                                    </p:animEffect>
                                  </p:childTnLst>
                                </p:cTn>
                              </p:par>
                            </p:childTnLst>
                          </p:cTn>
                        </p:par>
                        <p:par>
                          <p:cTn id="45" fill="hold">
                            <p:stCondLst>
                              <p:cond delay="500"/>
                            </p:stCondLst>
                            <p:childTnLst>
                              <p:par>
                                <p:cTn id="46" presetID="22" presetClass="entr" presetSubtype="8" fill="hold" nodeType="afterEffect">
                                  <p:stCondLst>
                                    <p:cond delay="0"/>
                                  </p:stCondLst>
                                  <p:childTnLst>
                                    <p:set>
                                      <p:cBhvr>
                                        <p:cTn id="47" dur="1" fill="hold">
                                          <p:stCondLst>
                                            <p:cond delay="0"/>
                                          </p:stCondLst>
                                        </p:cTn>
                                        <p:tgtEl>
                                          <p:spTgt spid="75"/>
                                        </p:tgtEl>
                                        <p:attrNameLst>
                                          <p:attrName>style.visibility</p:attrName>
                                        </p:attrNameLst>
                                      </p:cBhvr>
                                      <p:to>
                                        <p:strVal val="visible"/>
                                      </p:to>
                                    </p:set>
                                    <p:animEffect transition="in" filter="wipe(left)">
                                      <p:cBhvr>
                                        <p:cTn id="48" dur="500"/>
                                        <p:tgtEl>
                                          <p:spTgt spid="75"/>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2" fill="hold" nodeType="clickEffect">
                                  <p:stCondLst>
                                    <p:cond delay="0"/>
                                  </p:stCondLst>
                                  <p:childTnLst>
                                    <p:set>
                                      <p:cBhvr>
                                        <p:cTn id="52" dur="1" fill="hold">
                                          <p:stCondLst>
                                            <p:cond delay="0"/>
                                          </p:stCondLst>
                                        </p:cTn>
                                        <p:tgtEl>
                                          <p:spTgt spid="78"/>
                                        </p:tgtEl>
                                        <p:attrNameLst>
                                          <p:attrName>style.visibility</p:attrName>
                                        </p:attrNameLst>
                                      </p:cBhvr>
                                      <p:to>
                                        <p:strVal val="visible"/>
                                      </p:to>
                                    </p:set>
                                    <p:animEffect transition="in" filter="wipe(right)">
                                      <p:cBhvr>
                                        <p:cTn id="53" dur="500"/>
                                        <p:tgtEl>
                                          <p:spTgt spid="78"/>
                                        </p:tgtEl>
                                      </p:cBhvr>
                                    </p:animEffect>
                                  </p:childTnLst>
                                </p:cTn>
                              </p:par>
                            </p:childTnLst>
                          </p:cTn>
                        </p:par>
                        <p:par>
                          <p:cTn id="54" fill="hold">
                            <p:stCondLst>
                              <p:cond delay="500"/>
                            </p:stCondLst>
                            <p:childTnLst>
                              <p:par>
                                <p:cTn id="55" presetID="22" presetClass="entr" presetSubtype="2" fill="hold" nodeType="afterEffect">
                                  <p:stCondLst>
                                    <p:cond delay="0"/>
                                  </p:stCondLst>
                                  <p:childTnLst>
                                    <p:set>
                                      <p:cBhvr>
                                        <p:cTn id="56" dur="1" fill="hold">
                                          <p:stCondLst>
                                            <p:cond delay="0"/>
                                          </p:stCondLst>
                                        </p:cTn>
                                        <p:tgtEl>
                                          <p:spTgt spid="81"/>
                                        </p:tgtEl>
                                        <p:attrNameLst>
                                          <p:attrName>style.visibility</p:attrName>
                                        </p:attrNameLst>
                                      </p:cBhvr>
                                      <p:to>
                                        <p:strVal val="visible"/>
                                      </p:to>
                                    </p:set>
                                    <p:animEffect transition="in" filter="wipe(right)">
                                      <p:cBhvr>
                                        <p:cTn id="57" dur="500"/>
                                        <p:tgtEl>
                                          <p:spTgt spid="81"/>
                                        </p:tgtEl>
                                      </p:cBhvr>
                                    </p:animEffect>
                                  </p:childTnLst>
                                </p:cTn>
                              </p:par>
                            </p:childTnLst>
                          </p:cTn>
                        </p:par>
                        <p:par>
                          <p:cTn id="58" fill="hold">
                            <p:stCondLst>
                              <p:cond delay="1000"/>
                            </p:stCondLst>
                            <p:childTnLst>
                              <p:par>
                                <p:cTn id="59" presetID="22" presetClass="entr" presetSubtype="2" fill="hold" nodeType="afterEffect">
                                  <p:stCondLst>
                                    <p:cond delay="0"/>
                                  </p:stCondLst>
                                  <p:childTnLst>
                                    <p:set>
                                      <p:cBhvr>
                                        <p:cTn id="60" dur="1" fill="hold">
                                          <p:stCondLst>
                                            <p:cond delay="0"/>
                                          </p:stCondLst>
                                        </p:cTn>
                                        <p:tgtEl>
                                          <p:spTgt spid="93"/>
                                        </p:tgtEl>
                                        <p:attrNameLst>
                                          <p:attrName>style.visibility</p:attrName>
                                        </p:attrNameLst>
                                      </p:cBhvr>
                                      <p:to>
                                        <p:strVal val="visible"/>
                                      </p:to>
                                    </p:set>
                                    <p:animEffect transition="in" filter="wipe(right)">
                                      <p:cBhvr>
                                        <p:cTn id="61" dur="500"/>
                                        <p:tgtEl>
                                          <p:spTgt spid="93"/>
                                        </p:tgtEl>
                                      </p:cBhvr>
                                    </p:animEffect>
                                  </p:childTnLst>
                                </p:cTn>
                              </p:par>
                              <p:par>
                                <p:cTn id="62" presetID="22" presetClass="entr" presetSubtype="8" fill="hold" nodeType="withEffect">
                                  <p:stCondLst>
                                    <p:cond delay="0"/>
                                  </p:stCondLst>
                                  <p:childTnLst>
                                    <p:set>
                                      <p:cBhvr>
                                        <p:cTn id="63" dur="1" fill="hold">
                                          <p:stCondLst>
                                            <p:cond delay="0"/>
                                          </p:stCondLst>
                                        </p:cTn>
                                        <p:tgtEl>
                                          <p:spTgt spid="84"/>
                                        </p:tgtEl>
                                        <p:attrNameLst>
                                          <p:attrName>style.visibility</p:attrName>
                                        </p:attrNameLst>
                                      </p:cBhvr>
                                      <p:to>
                                        <p:strVal val="visible"/>
                                      </p:to>
                                    </p:set>
                                    <p:animEffect transition="in" filter="wipe(left)">
                                      <p:cBhvr>
                                        <p:cTn id="64" dur="500"/>
                                        <p:tgtEl>
                                          <p:spTgt spid="84"/>
                                        </p:tgtEl>
                                      </p:cBhvr>
                                    </p:animEffect>
                                  </p:childTnLst>
                                </p:cTn>
                              </p:par>
                            </p:childTnLst>
                          </p:cTn>
                        </p:par>
                        <p:par>
                          <p:cTn id="65" fill="hold">
                            <p:stCondLst>
                              <p:cond delay="1500"/>
                            </p:stCondLst>
                            <p:childTnLst>
                              <p:par>
                                <p:cTn id="66" presetID="22" presetClass="entr" presetSubtype="8" fill="hold" nodeType="afterEffect">
                                  <p:stCondLst>
                                    <p:cond delay="0"/>
                                  </p:stCondLst>
                                  <p:childTnLst>
                                    <p:set>
                                      <p:cBhvr>
                                        <p:cTn id="67" dur="1" fill="hold">
                                          <p:stCondLst>
                                            <p:cond delay="0"/>
                                          </p:stCondLst>
                                        </p:cTn>
                                        <p:tgtEl>
                                          <p:spTgt spid="87"/>
                                        </p:tgtEl>
                                        <p:attrNameLst>
                                          <p:attrName>style.visibility</p:attrName>
                                        </p:attrNameLst>
                                      </p:cBhvr>
                                      <p:to>
                                        <p:strVal val="visible"/>
                                      </p:to>
                                    </p:set>
                                    <p:animEffect transition="in" filter="wipe(left)">
                                      <p:cBhvr>
                                        <p:cTn id="68" dur="500"/>
                                        <p:tgtEl>
                                          <p:spTgt spid="87"/>
                                        </p:tgtEl>
                                      </p:cBhvr>
                                    </p:animEffect>
                                  </p:childTnLst>
                                </p:cTn>
                              </p:par>
                            </p:childTnLst>
                          </p:cTn>
                        </p:par>
                        <p:par>
                          <p:cTn id="69" fill="hold">
                            <p:stCondLst>
                              <p:cond delay="2000"/>
                            </p:stCondLst>
                            <p:childTnLst>
                              <p:par>
                                <p:cTn id="70" presetID="22" presetClass="entr" presetSubtype="8" fill="hold" nodeType="afterEffect">
                                  <p:stCondLst>
                                    <p:cond delay="0"/>
                                  </p:stCondLst>
                                  <p:childTnLst>
                                    <p:set>
                                      <p:cBhvr>
                                        <p:cTn id="71" dur="1" fill="hold">
                                          <p:stCondLst>
                                            <p:cond delay="0"/>
                                          </p:stCondLst>
                                        </p:cTn>
                                        <p:tgtEl>
                                          <p:spTgt spid="90"/>
                                        </p:tgtEl>
                                        <p:attrNameLst>
                                          <p:attrName>style.visibility</p:attrName>
                                        </p:attrNameLst>
                                      </p:cBhvr>
                                      <p:to>
                                        <p:strVal val="visible"/>
                                      </p:to>
                                    </p:set>
                                    <p:animEffect transition="in" filter="wipe(left)">
                                      <p:cBhvr>
                                        <p:cTn id="72" dur="500"/>
                                        <p:tgtEl>
                                          <p:spTgt spid="90"/>
                                        </p:tgtEl>
                                      </p:cBhvr>
                                    </p:animEffec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30"/>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9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262DD-1804-1F42-AB01-92ED1D4AC9AF}"/>
              </a:ext>
            </a:extLst>
          </p:cNvPr>
          <p:cNvSpPr>
            <a:spLocks noGrp="1"/>
          </p:cNvSpPr>
          <p:nvPr>
            <p:ph type="title"/>
          </p:nvPr>
        </p:nvSpPr>
        <p:spPr>
          <a:xfrm>
            <a:off x="457200" y="114300"/>
            <a:ext cx="8229600" cy="857250"/>
          </a:xfrm>
        </p:spPr>
        <p:txBody>
          <a:bodyPr/>
          <a:lstStyle/>
          <a:p>
            <a:pPr>
              <a:defRPr/>
            </a:pPr>
            <a:r>
              <a:rPr lang="en-US" dirty="0"/>
              <a:t>2. Source Routing</a:t>
            </a:r>
          </a:p>
        </p:txBody>
      </p:sp>
      <p:cxnSp>
        <p:nvCxnSpPr>
          <p:cNvPr id="5" name="Straight Connector 4">
            <a:extLst>
              <a:ext uri="{FF2B5EF4-FFF2-40B4-BE49-F238E27FC236}">
                <a16:creationId xmlns:a16="http://schemas.microsoft.com/office/drawing/2014/main" id="{E5B6584F-C265-5641-B186-736E5962A24D}"/>
              </a:ext>
            </a:extLst>
          </p:cNvPr>
          <p:cNvCxnSpPr/>
          <p:nvPr/>
        </p:nvCxnSpPr>
        <p:spPr bwMode="auto">
          <a:xfrm>
            <a:off x="1444211" y="3261784"/>
            <a:ext cx="857250" cy="0"/>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6" name="Straight Connector 5">
            <a:extLst>
              <a:ext uri="{FF2B5EF4-FFF2-40B4-BE49-F238E27FC236}">
                <a16:creationId xmlns:a16="http://schemas.microsoft.com/office/drawing/2014/main" id="{6F35D1DA-1246-7D4F-84F6-75C7EE433034}"/>
              </a:ext>
            </a:extLst>
          </p:cNvPr>
          <p:cNvCxnSpPr>
            <a:cxnSpLocks/>
          </p:cNvCxnSpPr>
          <p:nvPr/>
        </p:nvCxnSpPr>
        <p:spPr bwMode="auto">
          <a:xfrm flipV="1">
            <a:off x="2838391" y="2676525"/>
            <a:ext cx="1645473" cy="540782"/>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7" name="Straight Connector 6">
            <a:extLst>
              <a:ext uri="{FF2B5EF4-FFF2-40B4-BE49-F238E27FC236}">
                <a16:creationId xmlns:a16="http://schemas.microsoft.com/office/drawing/2014/main" id="{AFD5A399-127F-0F4F-9876-DE9ACECB94ED}"/>
              </a:ext>
            </a:extLst>
          </p:cNvPr>
          <p:cNvCxnSpPr>
            <a:cxnSpLocks/>
            <a:endCxn id="33" idx="0"/>
          </p:cNvCxnSpPr>
          <p:nvPr/>
        </p:nvCxnSpPr>
        <p:spPr bwMode="auto">
          <a:xfrm>
            <a:off x="4598164" y="2676525"/>
            <a:ext cx="2042260" cy="585259"/>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8" name="Straight Connector 7">
            <a:extLst>
              <a:ext uri="{FF2B5EF4-FFF2-40B4-BE49-F238E27FC236}">
                <a16:creationId xmlns:a16="http://schemas.microsoft.com/office/drawing/2014/main" id="{A2BC1A31-5A76-E34C-8E23-A0FEBF0971AF}"/>
              </a:ext>
            </a:extLst>
          </p:cNvPr>
          <p:cNvCxnSpPr>
            <a:cxnSpLocks/>
          </p:cNvCxnSpPr>
          <p:nvPr/>
        </p:nvCxnSpPr>
        <p:spPr bwMode="auto">
          <a:xfrm>
            <a:off x="2816695" y="3314700"/>
            <a:ext cx="1695744" cy="333375"/>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9" name="Straight Connector 8">
            <a:extLst>
              <a:ext uri="{FF2B5EF4-FFF2-40B4-BE49-F238E27FC236}">
                <a16:creationId xmlns:a16="http://schemas.microsoft.com/office/drawing/2014/main" id="{DD35C3D6-56F2-BB4F-B2D7-9D13CF815552}"/>
              </a:ext>
            </a:extLst>
          </p:cNvPr>
          <p:cNvCxnSpPr>
            <a:cxnSpLocks/>
          </p:cNvCxnSpPr>
          <p:nvPr/>
        </p:nvCxnSpPr>
        <p:spPr bwMode="auto">
          <a:xfrm flipV="1">
            <a:off x="4512439" y="3299175"/>
            <a:ext cx="2066925" cy="348900"/>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0" name="Straight Connector 9">
            <a:extLst>
              <a:ext uri="{FF2B5EF4-FFF2-40B4-BE49-F238E27FC236}">
                <a16:creationId xmlns:a16="http://schemas.microsoft.com/office/drawing/2014/main" id="{2CF4208A-6290-964A-A510-8520674C07F6}"/>
              </a:ext>
            </a:extLst>
          </p:cNvPr>
          <p:cNvCxnSpPr/>
          <p:nvPr/>
        </p:nvCxnSpPr>
        <p:spPr bwMode="auto">
          <a:xfrm>
            <a:off x="7034648" y="3264913"/>
            <a:ext cx="1028700" cy="0"/>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4" name="Straight Connector 13">
            <a:extLst>
              <a:ext uri="{FF2B5EF4-FFF2-40B4-BE49-F238E27FC236}">
                <a16:creationId xmlns:a16="http://schemas.microsoft.com/office/drawing/2014/main" id="{1EE397D8-EE30-4C4B-8E22-B0C1FD2C423A}"/>
              </a:ext>
            </a:extLst>
          </p:cNvPr>
          <p:cNvCxnSpPr>
            <a:cxnSpLocks/>
          </p:cNvCxnSpPr>
          <p:nvPr/>
        </p:nvCxnSpPr>
        <p:spPr bwMode="auto">
          <a:xfrm>
            <a:off x="2964037" y="1852612"/>
            <a:ext cx="1576977" cy="766763"/>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5" name="Straight Connector 14">
            <a:extLst>
              <a:ext uri="{FF2B5EF4-FFF2-40B4-BE49-F238E27FC236}">
                <a16:creationId xmlns:a16="http://schemas.microsoft.com/office/drawing/2014/main" id="{F2D7A226-8B9B-874C-833B-1C9F8CDA069A}"/>
              </a:ext>
            </a:extLst>
          </p:cNvPr>
          <p:cNvCxnSpPr>
            <a:cxnSpLocks/>
          </p:cNvCxnSpPr>
          <p:nvPr/>
        </p:nvCxnSpPr>
        <p:spPr bwMode="auto">
          <a:xfrm flipV="1">
            <a:off x="4483864" y="1838325"/>
            <a:ext cx="2095500" cy="781050"/>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6" name="Straight Connector 15">
            <a:extLst>
              <a:ext uri="{FF2B5EF4-FFF2-40B4-BE49-F238E27FC236}">
                <a16:creationId xmlns:a16="http://schemas.microsoft.com/office/drawing/2014/main" id="{43B4E6B1-A6DA-C549-A84D-533361D8106E}"/>
              </a:ext>
            </a:extLst>
          </p:cNvPr>
          <p:cNvCxnSpPr/>
          <p:nvPr/>
        </p:nvCxnSpPr>
        <p:spPr bwMode="auto">
          <a:xfrm flipV="1">
            <a:off x="7046089" y="1769387"/>
            <a:ext cx="1200150" cy="9525"/>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7" name="Straight Connector 16">
            <a:extLst>
              <a:ext uri="{FF2B5EF4-FFF2-40B4-BE49-F238E27FC236}">
                <a16:creationId xmlns:a16="http://schemas.microsoft.com/office/drawing/2014/main" id="{032F5B0B-D5A9-2E4F-96C7-160C023CAB17}"/>
              </a:ext>
            </a:extLst>
          </p:cNvPr>
          <p:cNvCxnSpPr/>
          <p:nvPr/>
        </p:nvCxnSpPr>
        <p:spPr bwMode="auto">
          <a:xfrm flipV="1">
            <a:off x="1107444" y="1812925"/>
            <a:ext cx="1200150" cy="9525"/>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pic>
        <p:nvPicPr>
          <p:cNvPr id="33811" name="Picture 20">
            <a:extLst>
              <a:ext uri="{FF2B5EF4-FFF2-40B4-BE49-F238E27FC236}">
                <a16:creationId xmlns:a16="http://schemas.microsoft.com/office/drawing/2014/main" id="{BC8768D1-E7C5-6041-9DDA-8A2F6E63E603}"/>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7122" y="1428750"/>
            <a:ext cx="857250" cy="847725"/>
          </a:xfrm>
          <a:prstGeom prst="rect">
            <a:avLst/>
          </a:prstGeom>
          <a:noFill/>
          <a:ln>
            <a:noFill/>
          </a:ln>
          <a:extLst>
            <a:ext uri="{909E8E84-426E-40DD-AFC4-6F175D3DCCD1}">
              <a14:hiddenFill xmlns:a14="http://schemas.microsoft.com/office/drawing/2010/main">
                <a:solidFill>
                  <a:srgbClr val="FFFFFF">
                    <a:alpha val="94901"/>
                  </a:srgbClr>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33812" name="Picture 21">
            <a:extLst>
              <a:ext uri="{FF2B5EF4-FFF2-40B4-BE49-F238E27FC236}">
                <a16:creationId xmlns:a16="http://schemas.microsoft.com/office/drawing/2014/main" id="{BCCCC428-42C0-F04D-AD4F-6A8BD02BB09D}"/>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46483" y="2815431"/>
            <a:ext cx="857250" cy="847725"/>
          </a:xfrm>
          <a:prstGeom prst="rect">
            <a:avLst/>
          </a:prstGeom>
          <a:noFill/>
          <a:ln>
            <a:noFill/>
          </a:ln>
          <a:extLst>
            <a:ext uri="{909E8E84-426E-40DD-AFC4-6F175D3DCCD1}">
              <a14:hiddenFill xmlns:a14="http://schemas.microsoft.com/office/drawing/2010/main">
                <a:solidFill>
                  <a:srgbClr val="FFFFFF">
                    <a:alpha val="94901"/>
                  </a:srgbClr>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8" name="TextBox 27">
            <a:extLst>
              <a:ext uri="{FF2B5EF4-FFF2-40B4-BE49-F238E27FC236}">
                <a16:creationId xmlns:a16="http://schemas.microsoft.com/office/drawing/2014/main" id="{2FDD809D-33F5-CE4D-B832-26FADB835DED}"/>
              </a:ext>
            </a:extLst>
          </p:cNvPr>
          <p:cNvSpPr txBox="1"/>
          <p:nvPr/>
        </p:nvSpPr>
        <p:spPr>
          <a:xfrm>
            <a:off x="850269" y="1594247"/>
            <a:ext cx="389850" cy="461665"/>
          </a:xfrm>
          <a:prstGeom prst="rect">
            <a:avLst/>
          </a:prstGeom>
          <a:noFill/>
        </p:spPr>
        <p:txBody>
          <a:bodyPr wrap="none">
            <a:spAutoFit/>
          </a:bodyPr>
          <a:lstStyle/>
          <a:p>
            <a:pPr>
              <a:defRPr/>
            </a:pPr>
            <a:r>
              <a:rPr lang="en-US" sz="2400" dirty="0">
                <a:solidFill>
                  <a:schemeClr val="bg1"/>
                </a:solidFill>
                <a:latin typeface="+mj-lt"/>
                <a:ea typeface="ＭＳ Ｐゴシック" charset="0"/>
                <a:cs typeface="ＭＳ Ｐゴシック" charset="0"/>
              </a:rPr>
              <a:t>A</a:t>
            </a:r>
          </a:p>
        </p:txBody>
      </p:sp>
      <p:sp>
        <p:nvSpPr>
          <p:cNvPr id="29" name="TextBox 28">
            <a:extLst>
              <a:ext uri="{FF2B5EF4-FFF2-40B4-BE49-F238E27FC236}">
                <a16:creationId xmlns:a16="http://schemas.microsoft.com/office/drawing/2014/main" id="{22207B98-7720-CE4A-BC23-76C6CB3924C0}"/>
              </a:ext>
            </a:extLst>
          </p:cNvPr>
          <p:cNvSpPr txBox="1"/>
          <p:nvPr/>
        </p:nvSpPr>
        <p:spPr>
          <a:xfrm>
            <a:off x="8215656" y="2969122"/>
            <a:ext cx="389850" cy="461665"/>
          </a:xfrm>
          <a:prstGeom prst="rect">
            <a:avLst/>
          </a:prstGeom>
          <a:noFill/>
        </p:spPr>
        <p:txBody>
          <a:bodyPr wrap="none">
            <a:spAutoFit/>
          </a:bodyPr>
          <a:lstStyle/>
          <a:p>
            <a:pPr>
              <a:defRPr/>
            </a:pPr>
            <a:r>
              <a:rPr lang="en-US" sz="2400" dirty="0">
                <a:solidFill>
                  <a:srgbClr val="FFFFFF"/>
                </a:solidFill>
                <a:latin typeface="+mj-lt"/>
                <a:ea typeface="ＭＳ Ｐゴシック" charset="0"/>
                <a:cs typeface="ＭＳ Ｐゴシック" charset="0"/>
              </a:rPr>
              <a:t>B</a:t>
            </a:r>
          </a:p>
        </p:txBody>
      </p:sp>
      <p:sp>
        <p:nvSpPr>
          <p:cNvPr id="30" name="TextBox 29">
            <a:extLst>
              <a:ext uri="{FF2B5EF4-FFF2-40B4-BE49-F238E27FC236}">
                <a16:creationId xmlns:a16="http://schemas.microsoft.com/office/drawing/2014/main" id="{22D2E92E-BE91-D249-BE44-E3FA71BED046}"/>
              </a:ext>
            </a:extLst>
          </p:cNvPr>
          <p:cNvSpPr txBox="1"/>
          <p:nvPr/>
        </p:nvSpPr>
        <p:spPr>
          <a:xfrm>
            <a:off x="1045194" y="3842539"/>
            <a:ext cx="2598725" cy="1061829"/>
          </a:xfrm>
          <a:prstGeom prst="rect">
            <a:avLst/>
          </a:prstGeom>
          <a:solidFill>
            <a:schemeClr val="accent6">
              <a:lumMod val="20000"/>
              <a:lumOff val="80000"/>
            </a:schemeClr>
          </a:solidFill>
          <a:ln>
            <a:noFill/>
          </a:ln>
          <a:effectLst>
            <a:outerShdw blurRad="50800" dist="38100" dir="2700000" algn="tl" rotWithShape="0">
              <a:prstClr val="black">
                <a:alpha val="40000"/>
              </a:prstClr>
            </a:outerShdw>
          </a:effectLst>
        </p:spPr>
        <p:txBody>
          <a:bodyPr wrap="none">
            <a:spAutoFit/>
          </a:bodyPr>
          <a:lstStyle>
            <a:lvl1pPr marL="342900" indent="-342900">
              <a:defRPr sz="2400">
                <a:solidFill>
                  <a:schemeClr val="tx1"/>
                </a:solidFill>
                <a:latin typeface="Comic Sans MS" panose="030F0902030302020204" pitchFamily="66" charset="0"/>
                <a:ea typeface="ＭＳ Ｐゴシック" panose="020B0600070205080204" pitchFamily="34" charset="-128"/>
              </a:defRPr>
            </a:lvl1pPr>
            <a:lvl2pPr marL="742950" indent="-285750">
              <a:defRPr sz="2400">
                <a:solidFill>
                  <a:schemeClr val="tx1"/>
                </a:solidFill>
                <a:latin typeface="Comic Sans MS" panose="030F0902030302020204" pitchFamily="66" charset="0"/>
                <a:ea typeface="ＭＳ Ｐゴシック" panose="020B0600070205080204" pitchFamily="34" charset="-128"/>
              </a:defRPr>
            </a:lvl2pPr>
            <a:lvl3pPr marL="1143000" indent="-228600">
              <a:defRPr sz="2400">
                <a:solidFill>
                  <a:schemeClr val="tx1"/>
                </a:solidFill>
                <a:latin typeface="Comic Sans MS" panose="030F0902030302020204" pitchFamily="66" charset="0"/>
                <a:ea typeface="ＭＳ Ｐゴシック" panose="020B0600070205080204" pitchFamily="34" charset="-128"/>
              </a:defRPr>
            </a:lvl3pPr>
            <a:lvl4pPr marL="1600200" indent="-228600">
              <a:defRPr sz="2400">
                <a:solidFill>
                  <a:schemeClr val="tx1"/>
                </a:solidFill>
                <a:latin typeface="Comic Sans MS" panose="030F0902030302020204" pitchFamily="66" charset="0"/>
                <a:ea typeface="ＭＳ Ｐゴシック" panose="020B0600070205080204" pitchFamily="34" charset="-128"/>
              </a:defRPr>
            </a:lvl4pPr>
            <a:lvl5pPr marL="2057400" indent="-228600">
              <a:defRPr sz="2400">
                <a:solidFill>
                  <a:schemeClr val="tx1"/>
                </a:solidFill>
                <a:latin typeface="Comic Sans MS" panose="030F0902030302020204" pitchFamily="66"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9pPr>
          </a:lstStyle>
          <a:p>
            <a:pPr marL="0" indent="0"/>
            <a:r>
              <a:rPr lang="en-US" altLang="en-US" sz="1800" b="1" dirty="0">
                <a:latin typeface="Calibri" panose="020F0502020204030204" pitchFamily="34" charset="0"/>
              </a:rPr>
              <a:t>Pros</a:t>
            </a:r>
            <a:r>
              <a:rPr lang="en-US" altLang="en-US" sz="1500" dirty="0">
                <a:latin typeface="Calibri" panose="020F0502020204030204" pitchFamily="34" charset="0"/>
              </a:rPr>
              <a:t> </a:t>
            </a:r>
          </a:p>
          <a:p>
            <a:pPr marL="173038" indent="-173038">
              <a:buFont typeface="Arial" panose="020B0604020202020204" pitchFamily="34" charset="0"/>
              <a:buChar char="•"/>
            </a:pPr>
            <a:r>
              <a:rPr lang="en-US" altLang="en-US" sz="1500" dirty="0">
                <a:solidFill>
                  <a:schemeClr val="accent2"/>
                </a:solidFill>
                <a:latin typeface="Calibri" panose="020F0502020204030204" pitchFamily="34" charset="0"/>
              </a:rPr>
              <a:t>Source picks the path</a:t>
            </a:r>
          </a:p>
          <a:p>
            <a:pPr marL="173038" indent="-173038">
              <a:buFont typeface="Arial" panose="020B0604020202020204" pitchFamily="34" charset="0"/>
              <a:buChar char="•"/>
            </a:pPr>
            <a:r>
              <a:rPr lang="en-US" altLang="en-US" sz="1500" dirty="0">
                <a:solidFill>
                  <a:schemeClr val="accent2"/>
                </a:solidFill>
                <a:latin typeface="Calibri" panose="020F0502020204030204" pitchFamily="34" charset="0"/>
              </a:rPr>
              <a:t>No loops</a:t>
            </a:r>
          </a:p>
          <a:p>
            <a:pPr marL="173038" indent="-173038">
              <a:buFont typeface="Arial" panose="020B0604020202020204" pitchFamily="34" charset="0"/>
              <a:buChar char="•"/>
            </a:pPr>
            <a:r>
              <a:rPr lang="en-US" altLang="en-US" sz="1500" dirty="0">
                <a:solidFill>
                  <a:schemeClr val="accent2"/>
                </a:solidFill>
                <a:latin typeface="Calibri" panose="020F0502020204030204" pitchFamily="34" charset="0"/>
              </a:rPr>
              <a:t>No need for tables in routers</a:t>
            </a:r>
          </a:p>
        </p:txBody>
      </p:sp>
      <p:sp>
        <p:nvSpPr>
          <p:cNvPr id="25" name="Can 24">
            <a:extLst>
              <a:ext uri="{FF2B5EF4-FFF2-40B4-BE49-F238E27FC236}">
                <a16:creationId xmlns:a16="http://schemas.microsoft.com/office/drawing/2014/main" id="{D934C799-F476-DF45-821D-F7BEC0C708F6}"/>
              </a:ext>
            </a:extLst>
          </p:cNvPr>
          <p:cNvSpPr/>
          <p:nvPr/>
        </p:nvSpPr>
        <p:spPr>
          <a:xfrm>
            <a:off x="2301461" y="1630662"/>
            <a:ext cx="810803" cy="346425"/>
          </a:xfrm>
          <a:prstGeom prst="can">
            <a:avLst>
              <a:gd name="adj" fmla="val 50000"/>
            </a:avLst>
          </a:prstGeom>
          <a:solidFill>
            <a:schemeClr val="bg1"/>
          </a:solidFill>
          <a:ln w="28575" cmpd="sng">
            <a:solidFill>
              <a:schemeClr val="tx1"/>
            </a:solidFill>
          </a:ln>
        </p:spPr>
        <p:style>
          <a:lnRef idx="1">
            <a:schemeClr val="accent1"/>
          </a:lnRef>
          <a:fillRef idx="3">
            <a:schemeClr val="accent1"/>
          </a:fillRef>
          <a:effectRef idx="2">
            <a:schemeClr val="accent1"/>
          </a:effectRef>
          <a:fontRef idx="minor">
            <a:schemeClr val="lt1"/>
          </a:fontRef>
        </p:style>
        <p:txBody>
          <a:bodyPr lIns="57149" tIns="28574" rIns="57149" bIns="28574" rtlCol="0" anchor="ctr"/>
          <a:lstStyle/>
          <a:p>
            <a:pPr algn="ctr"/>
            <a:endParaRPr lang="en-US" sz="1125"/>
          </a:p>
        </p:txBody>
      </p:sp>
      <p:sp>
        <p:nvSpPr>
          <p:cNvPr id="26" name="Can 25">
            <a:extLst>
              <a:ext uri="{FF2B5EF4-FFF2-40B4-BE49-F238E27FC236}">
                <a16:creationId xmlns:a16="http://schemas.microsoft.com/office/drawing/2014/main" id="{49B64A9C-BF7C-2C40-AE48-856CE2F1F9FF}"/>
              </a:ext>
            </a:extLst>
          </p:cNvPr>
          <p:cNvSpPr/>
          <p:nvPr/>
        </p:nvSpPr>
        <p:spPr>
          <a:xfrm>
            <a:off x="2301461" y="3066081"/>
            <a:ext cx="810803" cy="346425"/>
          </a:xfrm>
          <a:prstGeom prst="can">
            <a:avLst>
              <a:gd name="adj" fmla="val 50000"/>
            </a:avLst>
          </a:prstGeom>
          <a:solidFill>
            <a:schemeClr val="bg1"/>
          </a:solidFill>
          <a:ln w="28575" cmpd="sng">
            <a:solidFill>
              <a:schemeClr val="tx1"/>
            </a:solidFill>
          </a:ln>
        </p:spPr>
        <p:style>
          <a:lnRef idx="1">
            <a:schemeClr val="accent1"/>
          </a:lnRef>
          <a:fillRef idx="3">
            <a:schemeClr val="accent1"/>
          </a:fillRef>
          <a:effectRef idx="2">
            <a:schemeClr val="accent1"/>
          </a:effectRef>
          <a:fontRef idx="minor">
            <a:schemeClr val="lt1"/>
          </a:fontRef>
        </p:style>
        <p:txBody>
          <a:bodyPr lIns="57149" tIns="28574" rIns="57149" bIns="28574" rtlCol="0" anchor="ctr"/>
          <a:lstStyle/>
          <a:p>
            <a:pPr algn="ctr"/>
            <a:endParaRPr lang="en-US" sz="1125"/>
          </a:p>
        </p:txBody>
      </p:sp>
      <p:sp>
        <p:nvSpPr>
          <p:cNvPr id="27" name="Can 26">
            <a:extLst>
              <a:ext uri="{FF2B5EF4-FFF2-40B4-BE49-F238E27FC236}">
                <a16:creationId xmlns:a16="http://schemas.microsoft.com/office/drawing/2014/main" id="{2412225B-3D7C-A140-A852-398B1A386D44}"/>
              </a:ext>
            </a:extLst>
          </p:cNvPr>
          <p:cNvSpPr/>
          <p:nvPr/>
        </p:nvSpPr>
        <p:spPr>
          <a:xfrm>
            <a:off x="4135083" y="2495550"/>
            <a:ext cx="810803" cy="346425"/>
          </a:xfrm>
          <a:prstGeom prst="can">
            <a:avLst>
              <a:gd name="adj" fmla="val 50000"/>
            </a:avLst>
          </a:prstGeom>
          <a:solidFill>
            <a:schemeClr val="bg1"/>
          </a:solidFill>
          <a:ln w="28575" cmpd="sng">
            <a:solidFill>
              <a:schemeClr val="tx1"/>
            </a:solidFill>
          </a:ln>
        </p:spPr>
        <p:style>
          <a:lnRef idx="1">
            <a:schemeClr val="accent1"/>
          </a:lnRef>
          <a:fillRef idx="3">
            <a:schemeClr val="accent1"/>
          </a:fillRef>
          <a:effectRef idx="2">
            <a:schemeClr val="accent1"/>
          </a:effectRef>
          <a:fontRef idx="minor">
            <a:schemeClr val="lt1"/>
          </a:fontRef>
        </p:style>
        <p:txBody>
          <a:bodyPr lIns="57149" tIns="28574" rIns="57149" bIns="28574" rtlCol="0" anchor="ctr"/>
          <a:lstStyle/>
          <a:p>
            <a:pPr algn="ctr"/>
            <a:endParaRPr lang="en-US" sz="1125"/>
          </a:p>
        </p:txBody>
      </p:sp>
      <p:sp>
        <p:nvSpPr>
          <p:cNvPr id="31" name="Can 30">
            <a:extLst>
              <a:ext uri="{FF2B5EF4-FFF2-40B4-BE49-F238E27FC236}">
                <a16:creationId xmlns:a16="http://schemas.microsoft.com/office/drawing/2014/main" id="{207F0ECA-10D1-C449-9135-7815994ACAE9}"/>
              </a:ext>
            </a:extLst>
          </p:cNvPr>
          <p:cNvSpPr/>
          <p:nvPr/>
        </p:nvSpPr>
        <p:spPr>
          <a:xfrm>
            <a:off x="6235022" y="1605700"/>
            <a:ext cx="810803" cy="346425"/>
          </a:xfrm>
          <a:prstGeom prst="can">
            <a:avLst>
              <a:gd name="adj" fmla="val 50000"/>
            </a:avLst>
          </a:prstGeom>
          <a:solidFill>
            <a:schemeClr val="bg1"/>
          </a:solidFill>
          <a:ln w="28575" cmpd="sng">
            <a:solidFill>
              <a:schemeClr val="tx1"/>
            </a:solidFill>
          </a:ln>
        </p:spPr>
        <p:style>
          <a:lnRef idx="1">
            <a:schemeClr val="accent1"/>
          </a:lnRef>
          <a:fillRef idx="3">
            <a:schemeClr val="accent1"/>
          </a:fillRef>
          <a:effectRef idx="2">
            <a:schemeClr val="accent1"/>
          </a:effectRef>
          <a:fontRef idx="minor">
            <a:schemeClr val="lt1"/>
          </a:fontRef>
        </p:style>
        <p:txBody>
          <a:bodyPr lIns="57149" tIns="28574" rIns="57149" bIns="28574" rtlCol="0" anchor="ctr"/>
          <a:lstStyle/>
          <a:p>
            <a:pPr algn="ctr"/>
            <a:endParaRPr lang="en-US" sz="1125"/>
          </a:p>
        </p:txBody>
      </p:sp>
      <p:sp>
        <p:nvSpPr>
          <p:cNvPr id="32" name="Can 31">
            <a:extLst>
              <a:ext uri="{FF2B5EF4-FFF2-40B4-BE49-F238E27FC236}">
                <a16:creationId xmlns:a16="http://schemas.microsoft.com/office/drawing/2014/main" id="{A20F6757-DA15-D245-AE44-08093688F99D}"/>
              </a:ext>
            </a:extLst>
          </p:cNvPr>
          <p:cNvSpPr/>
          <p:nvPr/>
        </p:nvSpPr>
        <p:spPr>
          <a:xfrm>
            <a:off x="4149900" y="3415950"/>
            <a:ext cx="810803" cy="346425"/>
          </a:xfrm>
          <a:prstGeom prst="can">
            <a:avLst>
              <a:gd name="adj" fmla="val 50000"/>
            </a:avLst>
          </a:prstGeom>
          <a:solidFill>
            <a:schemeClr val="bg1"/>
          </a:solidFill>
          <a:ln w="28575" cmpd="sng">
            <a:solidFill>
              <a:schemeClr val="tx1"/>
            </a:solidFill>
          </a:ln>
        </p:spPr>
        <p:style>
          <a:lnRef idx="1">
            <a:schemeClr val="accent1"/>
          </a:lnRef>
          <a:fillRef idx="3">
            <a:schemeClr val="accent1"/>
          </a:fillRef>
          <a:effectRef idx="2">
            <a:schemeClr val="accent1"/>
          </a:effectRef>
          <a:fontRef idx="minor">
            <a:schemeClr val="lt1"/>
          </a:fontRef>
        </p:style>
        <p:txBody>
          <a:bodyPr lIns="57149" tIns="28574" rIns="57149" bIns="28574" rtlCol="0" anchor="ctr"/>
          <a:lstStyle/>
          <a:p>
            <a:pPr algn="ctr"/>
            <a:endParaRPr lang="en-US" sz="1125"/>
          </a:p>
        </p:txBody>
      </p:sp>
      <p:sp>
        <p:nvSpPr>
          <p:cNvPr id="33" name="Can 32">
            <a:extLst>
              <a:ext uri="{FF2B5EF4-FFF2-40B4-BE49-F238E27FC236}">
                <a16:creationId xmlns:a16="http://schemas.microsoft.com/office/drawing/2014/main" id="{892C38F9-D4DC-1946-8EF9-B98F3B289AF4}"/>
              </a:ext>
            </a:extLst>
          </p:cNvPr>
          <p:cNvSpPr/>
          <p:nvPr/>
        </p:nvSpPr>
        <p:spPr>
          <a:xfrm>
            <a:off x="6235022" y="3088571"/>
            <a:ext cx="810803" cy="346425"/>
          </a:xfrm>
          <a:prstGeom prst="can">
            <a:avLst>
              <a:gd name="adj" fmla="val 50000"/>
            </a:avLst>
          </a:prstGeom>
          <a:solidFill>
            <a:schemeClr val="bg1"/>
          </a:solidFill>
          <a:ln w="28575" cmpd="sng">
            <a:solidFill>
              <a:schemeClr val="tx1"/>
            </a:solidFill>
          </a:ln>
        </p:spPr>
        <p:style>
          <a:lnRef idx="1">
            <a:schemeClr val="accent1"/>
          </a:lnRef>
          <a:fillRef idx="3">
            <a:schemeClr val="accent1"/>
          </a:fillRef>
          <a:effectRef idx="2">
            <a:schemeClr val="accent1"/>
          </a:effectRef>
          <a:fontRef idx="minor">
            <a:schemeClr val="lt1"/>
          </a:fontRef>
        </p:style>
        <p:txBody>
          <a:bodyPr lIns="57149" tIns="28574" rIns="57149" bIns="28574" rtlCol="0" anchor="ctr"/>
          <a:lstStyle/>
          <a:p>
            <a:pPr algn="ctr"/>
            <a:endParaRPr lang="en-US" sz="1125"/>
          </a:p>
        </p:txBody>
      </p:sp>
      <p:pic>
        <p:nvPicPr>
          <p:cNvPr id="65" name="Graphic 64" descr="Fireworks">
            <a:extLst>
              <a:ext uri="{FF2B5EF4-FFF2-40B4-BE49-F238E27FC236}">
                <a16:creationId xmlns:a16="http://schemas.microsoft.com/office/drawing/2014/main" id="{7DAD9B6E-DB3A-A646-9675-B5924A3AF8E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112764" y="2196905"/>
            <a:ext cx="914400" cy="914400"/>
          </a:xfrm>
          <a:prstGeom prst="rect">
            <a:avLst/>
          </a:prstGeom>
        </p:spPr>
      </p:pic>
      <p:sp>
        <p:nvSpPr>
          <p:cNvPr id="86" name="TextBox 85">
            <a:extLst>
              <a:ext uri="{FF2B5EF4-FFF2-40B4-BE49-F238E27FC236}">
                <a16:creationId xmlns:a16="http://schemas.microsoft.com/office/drawing/2014/main" id="{C0285B51-093B-364D-8B38-2A37CC694FBF}"/>
              </a:ext>
            </a:extLst>
          </p:cNvPr>
          <p:cNvSpPr txBox="1"/>
          <p:nvPr/>
        </p:nvSpPr>
        <p:spPr>
          <a:xfrm>
            <a:off x="1803728" y="781779"/>
            <a:ext cx="5417445" cy="400110"/>
          </a:xfrm>
          <a:prstGeom prst="rect">
            <a:avLst/>
          </a:prstGeom>
          <a:noFill/>
        </p:spPr>
        <p:txBody>
          <a:bodyPr wrap="none" rtlCol="0">
            <a:spAutoFit/>
          </a:bodyPr>
          <a:lstStyle/>
          <a:p>
            <a:pPr algn="ctr"/>
            <a:r>
              <a:rPr lang="en-US" altLang="en-US" dirty="0">
                <a:latin typeface="Calibri" panose="020F0502020204030204" pitchFamily="34" charset="0"/>
              </a:rPr>
              <a:t>Source includes a list of the routers along the path</a:t>
            </a:r>
          </a:p>
        </p:txBody>
      </p:sp>
      <p:sp>
        <p:nvSpPr>
          <p:cNvPr id="98" name="TextBox 97">
            <a:extLst>
              <a:ext uri="{FF2B5EF4-FFF2-40B4-BE49-F238E27FC236}">
                <a16:creationId xmlns:a16="http://schemas.microsoft.com/office/drawing/2014/main" id="{B3FAA5F3-AFEE-8942-B679-8184AECA0C93}"/>
              </a:ext>
            </a:extLst>
          </p:cNvPr>
          <p:cNvSpPr txBox="1"/>
          <p:nvPr/>
        </p:nvSpPr>
        <p:spPr>
          <a:xfrm>
            <a:off x="5088210" y="3860629"/>
            <a:ext cx="2813014" cy="830997"/>
          </a:xfrm>
          <a:prstGeom prst="rect">
            <a:avLst/>
          </a:prstGeom>
          <a:solidFill>
            <a:schemeClr val="accent6">
              <a:lumMod val="20000"/>
              <a:lumOff val="80000"/>
            </a:schemeClr>
          </a:solidFill>
          <a:ln>
            <a:noFill/>
          </a:ln>
          <a:effectLst>
            <a:outerShdw blurRad="50800" dist="38100" dir="2700000" algn="tl" rotWithShape="0">
              <a:prstClr val="black">
                <a:alpha val="40000"/>
              </a:prstClr>
            </a:outerShdw>
          </a:effectLst>
        </p:spPr>
        <p:txBody>
          <a:bodyPr wrap="none">
            <a:spAutoFit/>
          </a:bodyPr>
          <a:lstStyle>
            <a:lvl1pPr marL="342900" indent="-342900">
              <a:defRPr sz="2400">
                <a:solidFill>
                  <a:schemeClr val="tx1"/>
                </a:solidFill>
                <a:latin typeface="Comic Sans MS" panose="030F0902030302020204" pitchFamily="66" charset="0"/>
                <a:ea typeface="ＭＳ Ｐゴシック" panose="020B0600070205080204" pitchFamily="34" charset="-128"/>
              </a:defRPr>
            </a:lvl1pPr>
            <a:lvl2pPr marL="742950" indent="-285750">
              <a:defRPr sz="2400">
                <a:solidFill>
                  <a:schemeClr val="tx1"/>
                </a:solidFill>
                <a:latin typeface="Comic Sans MS" panose="030F0902030302020204" pitchFamily="66" charset="0"/>
                <a:ea typeface="ＭＳ Ｐゴシック" panose="020B0600070205080204" pitchFamily="34" charset="-128"/>
              </a:defRPr>
            </a:lvl2pPr>
            <a:lvl3pPr marL="1143000" indent="-228600">
              <a:defRPr sz="2400">
                <a:solidFill>
                  <a:schemeClr val="tx1"/>
                </a:solidFill>
                <a:latin typeface="Comic Sans MS" panose="030F0902030302020204" pitchFamily="66" charset="0"/>
                <a:ea typeface="ＭＳ Ｐゴシック" panose="020B0600070205080204" pitchFamily="34" charset="-128"/>
              </a:defRPr>
            </a:lvl3pPr>
            <a:lvl4pPr marL="1600200" indent="-228600">
              <a:defRPr sz="2400">
                <a:solidFill>
                  <a:schemeClr val="tx1"/>
                </a:solidFill>
                <a:latin typeface="Comic Sans MS" panose="030F0902030302020204" pitchFamily="66" charset="0"/>
                <a:ea typeface="ＭＳ Ｐゴシック" panose="020B0600070205080204" pitchFamily="34" charset="-128"/>
              </a:defRPr>
            </a:lvl4pPr>
            <a:lvl5pPr marL="2057400" indent="-228600">
              <a:defRPr sz="2400">
                <a:solidFill>
                  <a:schemeClr val="tx1"/>
                </a:solidFill>
                <a:latin typeface="Comic Sans MS" panose="030F0902030302020204" pitchFamily="66"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Comic Sans MS" panose="030F0902030302020204" pitchFamily="66" charset="0"/>
                <a:ea typeface="ＭＳ Ｐゴシック" panose="020B0600070205080204" pitchFamily="34" charset="-128"/>
              </a:defRPr>
            </a:lvl9pPr>
          </a:lstStyle>
          <a:p>
            <a:pPr marL="0" indent="0"/>
            <a:r>
              <a:rPr lang="en-US" altLang="en-US" sz="1800" b="1" dirty="0">
                <a:latin typeface="Calibri" panose="020F0502020204030204" pitchFamily="34" charset="0"/>
              </a:rPr>
              <a:t>Cons</a:t>
            </a:r>
          </a:p>
          <a:p>
            <a:pPr marL="173038" indent="-173038">
              <a:buFont typeface="Arial" panose="020B0604020202020204" pitchFamily="34" charset="0"/>
              <a:buChar char="•"/>
            </a:pPr>
            <a:r>
              <a:rPr lang="en-US" altLang="en-US" sz="1500" dirty="0">
                <a:solidFill>
                  <a:schemeClr val="accent2"/>
                </a:solidFill>
                <a:latin typeface="Calibri" panose="020F0502020204030204" pitchFamily="34" charset="0"/>
              </a:rPr>
              <a:t>Source needs to know topology</a:t>
            </a:r>
          </a:p>
          <a:p>
            <a:pPr marL="173038" indent="-173038">
              <a:buFont typeface="Arial" panose="020B0604020202020204" pitchFamily="34" charset="0"/>
              <a:buChar char="•"/>
            </a:pPr>
            <a:r>
              <a:rPr lang="en-US" altLang="en-US" sz="1500" dirty="0">
                <a:solidFill>
                  <a:schemeClr val="accent2"/>
                </a:solidFill>
                <a:latin typeface="Calibri" panose="020F0502020204030204" pitchFamily="34" charset="0"/>
              </a:rPr>
              <a:t>Potentially large headers</a:t>
            </a:r>
          </a:p>
        </p:txBody>
      </p:sp>
      <p:sp>
        <p:nvSpPr>
          <p:cNvPr id="3" name="TextBox 2">
            <a:extLst>
              <a:ext uri="{FF2B5EF4-FFF2-40B4-BE49-F238E27FC236}">
                <a16:creationId xmlns:a16="http://schemas.microsoft.com/office/drawing/2014/main" id="{65C0FDF5-D098-CF4C-A1CE-1C8C6DE02A91}"/>
              </a:ext>
            </a:extLst>
          </p:cNvPr>
          <p:cNvSpPr txBox="1"/>
          <p:nvPr/>
        </p:nvSpPr>
        <p:spPr>
          <a:xfrm>
            <a:off x="2440696" y="1921419"/>
            <a:ext cx="479618" cy="369332"/>
          </a:xfrm>
          <a:prstGeom prst="rect">
            <a:avLst/>
          </a:prstGeom>
          <a:noFill/>
        </p:spPr>
        <p:txBody>
          <a:bodyPr wrap="none" rtlCol="0">
            <a:spAutoFit/>
          </a:bodyPr>
          <a:lstStyle/>
          <a:p>
            <a:r>
              <a:rPr lang="en-US" sz="1800" dirty="0">
                <a:solidFill>
                  <a:schemeClr val="accent2"/>
                </a:solidFill>
              </a:rPr>
              <a:t>R1</a:t>
            </a:r>
          </a:p>
        </p:txBody>
      </p:sp>
      <p:sp>
        <p:nvSpPr>
          <p:cNvPr id="46" name="TextBox 45">
            <a:extLst>
              <a:ext uri="{FF2B5EF4-FFF2-40B4-BE49-F238E27FC236}">
                <a16:creationId xmlns:a16="http://schemas.microsoft.com/office/drawing/2014/main" id="{8E57C6E1-0547-9F42-BF4F-8EFB5257AFA1}"/>
              </a:ext>
            </a:extLst>
          </p:cNvPr>
          <p:cNvSpPr txBox="1"/>
          <p:nvPr/>
        </p:nvSpPr>
        <p:spPr>
          <a:xfrm>
            <a:off x="4278850" y="2812018"/>
            <a:ext cx="479618" cy="369332"/>
          </a:xfrm>
          <a:prstGeom prst="rect">
            <a:avLst/>
          </a:prstGeom>
          <a:noFill/>
        </p:spPr>
        <p:txBody>
          <a:bodyPr wrap="none" rtlCol="0">
            <a:spAutoFit/>
          </a:bodyPr>
          <a:lstStyle/>
          <a:p>
            <a:r>
              <a:rPr lang="en-US" sz="1800" dirty="0">
                <a:solidFill>
                  <a:schemeClr val="accent2"/>
                </a:solidFill>
              </a:rPr>
              <a:t>R2</a:t>
            </a:r>
          </a:p>
        </p:txBody>
      </p:sp>
      <p:sp>
        <p:nvSpPr>
          <p:cNvPr id="47" name="TextBox 46">
            <a:extLst>
              <a:ext uri="{FF2B5EF4-FFF2-40B4-BE49-F238E27FC236}">
                <a16:creationId xmlns:a16="http://schemas.microsoft.com/office/drawing/2014/main" id="{535BDFBB-4F13-5745-A94A-71CEC976098C}"/>
              </a:ext>
            </a:extLst>
          </p:cNvPr>
          <p:cNvSpPr txBox="1"/>
          <p:nvPr/>
        </p:nvSpPr>
        <p:spPr>
          <a:xfrm>
            <a:off x="6396222" y="3397434"/>
            <a:ext cx="479618" cy="369332"/>
          </a:xfrm>
          <a:prstGeom prst="rect">
            <a:avLst/>
          </a:prstGeom>
          <a:noFill/>
        </p:spPr>
        <p:txBody>
          <a:bodyPr wrap="none" rtlCol="0">
            <a:spAutoFit/>
          </a:bodyPr>
          <a:lstStyle/>
          <a:p>
            <a:r>
              <a:rPr lang="en-US" sz="1800" dirty="0">
                <a:solidFill>
                  <a:schemeClr val="accent2"/>
                </a:solidFill>
              </a:rPr>
              <a:t>R3</a:t>
            </a:r>
          </a:p>
        </p:txBody>
      </p:sp>
      <p:sp>
        <p:nvSpPr>
          <p:cNvPr id="49" name="TextBox 48">
            <a:extLst>
              <a:ext uri="{FF2B5EF4-FFF2-40B4-BE49-F238E27FC236}">
                <a16:creationId xmlns:a16="http://schemas.microsoft.com/office/drawing/2014/main" id="{7F281AD0-8E6C-B549-B329-C2DFCCBC6C32}"/>
              </a:ext>
            </a:extLst>
          </p:cNvPr>
          <p:cNvSpPr txBox="1"/>
          <p:nvPr/>
        </p:nvSpPr>
        <p:spPr>
          <a:xfrm>
            <a:off x="6383782" y="1897126"/>
            <a:ext cx="479618" cy="369332"/>
          </a:xfrm>
          <a:prstGeom prst="rect">
            <a:avLst/>
          </a:prstGeom>
          <a:noFill/>
        </p:spPr>
        <p:txBody>
          <a:bodyPr wrap="none" rtlCol="0">
            <a:spAutoFit/>
          </a:bodyPr>
          <a:lstStyle/>
          <a:p>
            <a:r>
              <a:rPr lang="en-US" sz="1800" dirty="0">
                <a:solidFill>
                  <a:schemeClr val="accent2"/>
                </a:solidFill>
              </a:rPr>
              <a:t>R5</a:t>
            </a:r>
          </a:p>
        </p:txBody>
      </p:sp>
      <p:sp>
        <p:nvSpPr>
          <p:cNvPr id="51" name="TextBox 50">
            <a:extLst>
              <a:ext uri="{FF2B5EF4-FFF2-40B4-BE49-F238E27FC236}">
                <a16:creationId xmlns:a16="http://schemas.microsoft.com/office/drawing/2014/main" id="{E93609F9-9D34-C64F-A216-7BAB8BCFBDC0}"/>
              </a:ext>
            </a:extLst>
          </p:cNvPr>
          <p:cNvSpPr txBox="1"/>
          <p:nvPr/>
        </p:nvSpPr>
        <p:spPr>
          <a:xfrm>
            <a:off x="2427317" y="3362265"/>
            <a:ext cx="479618" cy="369332"/>
          </a:xfrm>
          <a:prstGeom prst="rect">
            <a:avLst/>
          </a:prstGeom>
          <a:noFill/>
        </p:spPr>
        <p:txBody>
          <a:bodyPr wrap="none" rtlCol="0">
            <a:spAutoFit/>
          </a:bodyPr>
          <a:lstStyle/>
          <a:p>
            <a:r>
              <a:rPr lang="en-US" sz="1800" dirty="0">
                <a:solidFill>
                  <a:schemeClr val="accent2"/>
                </a:solidFill>
              </a:rPr>
              <a:t>R4</a:t>
            </a:r>
          </a:p>
        </p:txBody>
      </p:sp>
      <p:sp>
        <p:nvSpPr>
          <p:cNvPr id="52" name="TextBox 51">
            <a:extLst>
              <a:ext uri="{FF2B5EF4-FFF2-40B4-BE49-F238E27FC236}">
                <a16:creationId xmlns:a16="http://schemas.microsoft.com/office/drawing/2014/main" id="{F0803B18-8CF1-C149-9B1A-48B4E1CAE516}"/>
              </a:ext>
            </a:extLst>
          </p:cNvPr>
          <p:cNvSpPr txBox="1"/>
          <p:nvPr/>
        </p:nvSpPr>
        <p:spPr>
          <a:xfrm>
            <a:off x="4255798" y="3754923"/>
            <a:ext cx="479618" cy="369332"/>
          </a:xfrm>
          <a:prstGeom prst="rect">
            <a:avLst/>
          </a:prstGeom>
          <a:noFill/>
        </p:spPr>
        <p:txBody>
          <a:bodyPr wrap="none" rtlCol="0">
            <a:spAutoFit/>
          </a:bodyPr>
          <a:lstStyle/>
          <a:p>
            <a:r>
              <a:rPr lang="en-US" sz="1800" dirty="0">
                <a:solidFill>
                  <a:schemeClr val="accent2"/>
                </a:solidFill>
              </a:rPr>
              <a:t>R6</a:t>
            </a:r>
          </a:p>
        </p:txBody>
      </p:sp>
      <p:grpSp>
        <p:nvGrpSpPr>
          <p:cNvPr id="13" name="Group 12">
            <a:extLst>
              <a:ext uri="{FF2B5EF4-FFF2-40B4-BE49-F238E27FC236}">
                <a16:creationId xmlns:a16="http://schemas.microsoft.com/office/drawing/2014/main" id="{2ADA6681-BF92-D64C-A7E3-48FFBBE0742A}"/>
              </a:ext>
            </a:extLst>
          </p:cNvPr>
          <p:cNvGrpSpPr/>
          <p:nvPr/>
        </p:nvGrpSpPr>
        <p:grpSpPr>
          <a:xfrm>
            <a:off x="418576" y="1234047"/>
            <a:ext cx="1867424" cy="285750"/>
            <a:chOff x="1325732" y="1234047"/>
            <a:chExt cx="1867424" cy="285750"/>
          </a:xfrm>
        </p:grpSpPr>
        <p:grpSp>
          <p:nvGrpSpPr>
            <p:cNvPr id="11" name="Group 10">
              <a:extLst>
                <a:ext uri="{FF2B5EF4-FFF2-40B4-BE49-F238E27FC236}">
                  <a16:creationId xmlns:a16="http://schemas.microsoft.com/office/drawing/2014/main" id="{4CD88AE3-1745-BF4F-A341-9609879062C6}"/>
                </a:ext>
              </a:extLst>
            </p:cNvPr>
            <p:cNvGrpSpPr/>
            <p:nvPr/>
          </p:nvGrpSpPr>
          <p:grpSpPr>
            <a:xfrm>
              <a:off x="1325732" y="1234047"/>
              <a:ext cx="914400" cy="285750"/>
              <a:chOff x="1325732" y="1234047"/>
              <a:chExt cx="914400" cy="285750"/>
            </a:xfrm>
          </p:grpSpPr>
          <p:sp>
            <p:nvSpPr>
              <p:cNvPr id="55" name="Rectangle 54">
                <a:extLst>
                  <a:ext uri="{FF2B5EF4-FFF2-40B4-BE49-F238E27FC236}">
                    <a16:creationId xmlns:a16="http://schemas.microsoft.com/office/drawing/2014/main" id="{FBCC569E-555E-E947-AD07-1039DE0E4281}"/>
                  </a:ext>
                </a:extLst>
              </p:cNvPr>
              <p:cNvSpPr/>
              <p:nvPr/>
            </p:nvSpPr>
            <p:spPr bwMode="auto">
              <a:xfrm>
                <a:off x="1325732" y="1234047"/>
                <a:ext cx="661988" cy="285750"/>
              </a:xfrm>
              <a:prstGeom prst="rect">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a:lstStyle/>
              <a:p>
                <a:pPr algn="ctr">
                  <a:defRPr/>
                </a:pPr>
                <a:r>
                  <a:rPr lang="en-US" sz="1463" dirty="0">
                    <a:solidFill>
                      <a:schemeClr val="tx1"/>
                    </a:solidFill>
                    <a:latin typeface="+mj-lt"/>
                    <a:ea typeface="ＭＳ Ｐゴシック" charset="0"/>
                  </a:rPr>
                  <a:t>Data</a:t>
                </a:r>
              </a:p>
            </p:txBody>
          </p:sp>
          <p:sp>
            <p:nvSpPr>
              <p:cNvPr id="57" name="Rectangle 56">
                <a:extLst>
                  <a:ext uri="{FF2B5EF4-FFF2-40B4-BE49-F238E27FC236}">
                    <a16:creationId xmlns:a16="http://schemas.microsoft.com/office/drawing/2014/main" id="{43D41D1A-23C2-9D40-8D6D-4A92666AD598}"/>
                  </a:ext>
                </a:extLst>
              </p:cNvPr>
              <p:cNvSpPr/>
              <p:nvPr/>
            </p:nvSpPr>
            <p:spPr bwMode="auto">
              <a:xfrm>
                <a:off x="1987720" y="1234047"/>
                <a:ext cx="252412" cy="285750"/>
              </a:xfrm>
              <a:prstGeom prst="rect">
                <a:avLst/>
              </a:prstGeom>
              <a:solidFill>
                <a:schemeClr val="bg1">
                  <a:lumMod val="50000"/>
                </a:schemeClr>
              </a:solidFill>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a:lstStyle/>
              <a:p>
                <a:pPr algn="ctr">
                  <a:defRPr/>
                </a:pPr>
                <a:r>
                  <a:rPr lang="en-US" sz="1463" dirty="0">
                    <a:solidFill>
                      <a:schemeClr val="accent3"/>
                    </a:solidFill>
                    <a:latin typeface="+mj-lt"/>
                    <a:ea typeface="ＭＳ Ｐゴシック" charset="0"/>
                  </a:rPr>
                  <a:t>B</a:t>
                </a:r>
              </a:p>
            </p:txBody>
          </p:sp>
        </p:grpSp>
        <p:grpSp>
          <p:nvGrpSpPr>
            <p:cNvPr id="12" name="Group 11">
              <a:extLst>
                <a:ext uri="{FF2B5EF4-FFF2-40B4-BE49-F238E27FC236}">
                  <a16:creationId xmlns:a16="http://schemas.microsoft.com/office/drawing/2014/main" id="{4B1B18F7-B732-0649-B0D8-CDC9B600614D}"/>
                </a:ext>
              </a:extLst>
            </p:cNvPr>
            <p:cNvGrpSpPr/>
            <p:nvPr/>
          </p:nvGrpSpPr>
          <p:grpSpPr>
            <a:xfrm>
              <a:off x="2240132" y="1234047"/>
              <a:ext cx="953024" cy="285750"/>
              <a:chOff x="2240132" y="1234047"/>
              <a:chExt cx="953024" cy="285750"/>
            </a:xfrm>
          </p:grpSpPr>
          <p:sp>
            <p:nvSpPr>
              <p:cNvPr id="62" name="Rectangle 61">
                <a:extLst>
                  <a:ext uri="{FF2B5EF4-FFF2-40B4-BE49-F238E27FC236}">
                    <a16:creationId xmlns:a16="http://schemas.microsoft.com/office/drawing/2014/main" id="{E081009E-ACE3-6241-9B1F-F7A5CA696C5B}"/>
                  </a:ext>
                </a:extLst>
              </p:cNvPr>
              <p:cNvSpPr/>
              <p:nvPr/>
            </p:nvSpPr>
            <p:spPr bwMode="auto">
              <a:xfrm>
                <a:off x="2875311" y="1234047"/>
                <a:ext cx="317845" cy="285750"/>
              </a:xfrm>
              <a:prstGeom prst="rect">
                <a:avLst/>
              </a:prstGeom>
              <a:solidFill>
                <a:schemeClr val="accent6">
                  <a:lumMod val="20000"/>
                  <a:lumOff val="80000"/>
                </a:schemeClr>
              </a:solidFill>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a:lstStyle/>
              <a:p>
                <a:pPr algn="ctr">
                  <a:defRPr/>
                </a:pPr>
                <a:r>
                  <a:rPr lang="en-US" sz="800" dirty="0">
                    <a:solidFill>
                      <a:schemeClr val="tx1"/>
                    </a:solidFill>
                    <a:latin typeface="+mj-lt"/>
                    <a:ea typeface="ＭＳ Ｐゴシック" charset="0"/>
                  </a:rPr>
                  <a:t>R1</a:t>
                </a:r>
              </a:p>
            </p:txBody>
          </p:sp>
          <p:sp>
            <p:nvSpPr>
              <p:cNvPr id="63" name="Rectangle 62">
                <a:extLst>
                  <a:ext uri="{FF2B5EF4-FFF2-40B4-BE49-F238E27FC236}">
                    <a16:creationId xmlns:a16="http://schemas.microsoft.com/office/drawing/2014/main" id="{E52F0080-48A5-2047-8896-4D213CF1E7B5}"/>
                  </a:ext>
                </a:extLst>
              </p:cNvPr>
              <p:cNvSpPr/>
              <p:nvPr/>
            </p:nvSpPr>
            <p:spPr bwMode="auto">
              <a:xfrm>
                <a:off x="2240132" y="1234047"/>
                <a:ext cx="317845" cy="285750"/>
              </a:xfrm>
              <a:prstGeom prst="rect">
                <a:avLst/>
              </a:prstGeom>
              <a:solidFill>
                <a:schemeClr val="accent6">
                  <a:lumMod val="20000"/>
                  <a:lumOff val="80000"/>
                </a:schemeClr>
              </a:solidFill>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a:lstStyle/>
              <a:p>
                <a:pPr algn="ctr">
                  <a:defRPr/>
                </a:pPr>
                <a:r>
                  <a:rPr lang="en-US" sz="800" dirty="0">
                    <a:solidFill>
                      <a:schemeClr val="tx1"/>
                    </a:solidFill>
                    <a:latin typeface="+mj-lt"/>
                    <a:ea typeface="ＭＳ Ｐゴシック" charset="0"/>
                  </a:rPr>
                  <a:t>R3</a:t>
                </a:r>
              </a:p>
            </p:txBody>
          </p:sp>
          <p:sp>
            <p:nvSpPr>
              <p:cNvPr id="66" name="Rectangle 65">
                <a:extLst>
                  <a:ext uri="{FF2B5EF4-FFF2-40B4-BE49-F238E27FC236}">
                    <a16:creationId xmlns:a16="http://schemas.microsoft.com/office/drawing/2014/main" id="{623927EC-E198-2C4E-A7BB-77124A302797}"/>
                  </a:ext>
                </a:extLst>
              </p:cNvPr>
              <p:cNvSpPr/>
              <p:nvPr/>
            </p:nvSpPr>
            <p:spPr bwMode="auto">
              <a:xfrm>
                <a:off x="2557466" y="1234047"/>
                <a:ext cx="317845" cy="285750"/>
              </a:xfrm>
              <a:prstGeom prst="rect">
                <a:avLst/>
              </a:prstGeom>
              <a:solidFill>
                <a:schemeClr val="accent6">
                  <a:lumMod val="20000"/>
                  <a:lumOff val="80000"/>
                </a:schemeClr>
              </a:solidFill>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a:lstStyle/>
              <a:p>
                <a:pPr algn="ctr">
                  <a:defRPr/>
                </a:pPr>
                <a:r>
                  <a:rPr lang="en-US" sz="800" dirty="0">
                    <a:solidFill>
                      <a:schemeClr val="tx1"/>
                    </a:solidFill>
                    <a:latin typeface="+mj-lt"/>
                    <a:ea typeface="ＭＳ Ｐゴシック" charset="0"/>
                  </a:rPr>
                  <a:t>R2</a:t>
                </a:r>
              </a:p>
            </p:txBody>
          </p:sp>
        </p:grpSp>
      </p:grpSp>
      <p:grpSp>
        <p:nvGrpSpPr>
          <p:cNvPr id="77" name="Group 76">
            <a:extLst>
              <a:ext uri="{FF2B5EF4-FFF2-40B4-BE49-F238E27FC236}">
                <a16:creationId xmlns:a16="http://schemas.microsoft.com/office/drawing/2014/main" id="{61895727-051A-7545-BCC9-2E2F4BB81A2F}"/>
              </a:ext>
            </a:extLst>
          </p:cNvPr>
          <p:cNvGrpSpPr/>
          <p:nvPr/>
        </p:nvGrpSpPr>
        <p:grpSpPr>
          <a:xfrm>
            <a:off x="1746793" y="1224021"/>
            <a:ext cx="1549579" cy="285750"/>
            <a:chOff x="1325732" y="1234047"/>
            <a:chExt cx="1549579" cy="285750"/>
          </a:xfrm>
        </p:grpSpPr>
        <p:grpSp>
          <p:nvGrpSpPr>
            <p:cNvPr id="79" name="Group 78">
              <a:extLst>
                <a:ext uri="{FF2B5EF4-FFF2-40B4-BE49-F238E27FC236}">
                  <a16:creationId xmlns:a16="http://schemas.microsoft.com/office/drawing/2014/main" id="{C30859AD-FA45-A249-ABA2-2F4213289B84}"/>
                </a:ext>
              </a:extLst>
            </p:cNvPr>
            <p:cNvGrpSpPr/>
            <p:nvPr/>
          </p:nvGrpSpPr>
          <p:grpSpPr>
            <a:xfrm>
              <a:off x="1325732" y="1234047"/>
              <a:ext cx="914400" cy="285750"/>
              <a:chOff x="1325732" y="1234047"/>
              <a:chExt cx="914400" cy="285750"/>
            </a:xfrm>
          </p:grpSpPr>
          <p:sp>
            <p:nvSpPr>
              <p:cNvPr id="88" name="Rectangle 87">
                <a:extLst>
                  <a:ext uri="{FF2B5EF4-FFF2-40B4-BE49-F238E27FC236}">
                    <a16:creationId xmlns:a16="http://schemas.microsoft.com/office/drawing/2014/main" id="{0EC73BFB-1801-1D48-93A5-52A415DF30C0}"/>
                  </a:ext>
                </a:extLst>
              </p:cNvPr>
              <p:cNvSpPr/>
              <p:nvPr/>
            </p:nvSpPr>
            <p:spPr bwMode="auto">
              <a:xfrm>
                <a:off x="1325732" y="1234047"/>
                <a:ext cx="661988" cy="285750"/>
              </a:xfrm>
              <a:prstGeom prst="rect">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a:lstStyle/>
              <a:p>
                <a:pPr algn="ctr">
                  <a:defRPr/>
                </a:pPr>
                <a:r>
                  <a:rPr lang="en-US" sz="1463" dirty="0">
                    <a:solidFill>
                      <a:schemeClr val="tx1"/>
                    </a:solidFill>
                    <a:latin typeface="+mj-lt"/>
                    <a:ea typeface="ＭＳ Ｐゴシック" charset="0"/>
                  </a:rPr>
                  <a:t>Data</a:t>
                </a:r>
              </a:p>
            </p:txBody>
          </p:sp>
          <p:sp>
            <p:nvSpPr>
              <p:cNvPr id="89" name="Rectangle 88">
                <a:extLst>
                  <a:ext uri="{FF2B5EF4-FFF2-40B4-BE49-F238E27FC236}">
                    <a16:creationId xmlns:a16="http://schemas.microsoft.com/office/drawing/2014/main" id="{89406379-C341-B646-A548-7586363E8F68}"/>
                  </a:ext>
                </a:extLst>
              </p:cNvPr>
              <p:cNvSpPr/>
              <p:nvPr/>
            </p:nvSpPr>
            <p:spPr bwMode="auto">
              <a:xfrm>
                <a:off x="1987720" y="1234047"/>
                <a:ext cx="252412" cy="285750"/>
              </a:xfrm>
              <a:prstGeom prst="rect">
                <a:avLst/>
              </a:prstGeom>
              <a:solidFill>
                <a:schemeClr val="bg1">
                  <a:lumMod val="50000"/>
                </a:schemeClr>
              </a:solidFill>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a:lstStyle/>
              <a:p>
                <a:pPr algn="ctr">
                  <a:defRPr/>
                </a:pPr>
                <a:r>
                  <a:rPr lang="en-US" sz="1463" dirty="0">
                    <a:solidFill>
                      <a:schemeClr val="accent3"/>
                    </a:solidFill>
                    <a:latin typeface="+mj-lt"/>
                    <a:ea typeface="ＭＳ Ｐゴシック" charset="0"/>
                  </a:rPr>
                  <a:t>B</a:t>
                </a:r>
              </a:p>
            </p:txBody>
          </p:sp>
        </p:grpSp>
        <p:grpSp>
          <p:nvGrpSpPr>
            <p:cNvPr id="80" name="Group 79">
              <a:extLst>
                <a:ext uri="{FF2B5EF4-FFF2-40B4-BE49-F238E27FC236}">
                  <a16:creationId xmlns:a16="http://schemas.microsoft.com/office/drawing/2014/main" id="{27927A79-DF90-2240-8F97-7C55C36256D3}"/>
                </a:ext>
              </a:extLst>
            </p:cNvPr>
            <p:cNvGrpSpPr/>
            <p:nvPr/>
          </p:nvGrpSpPr>
          <p:grpSpPr>
            <a:xfrm>
              <a:off x="2240132" y="1234047"/>
              <a:ext cx="635179" cy="285750"/>
              <a:chOff x="2240132" y="1234047"/>
              <a:chExt cx="635179" cy="285750"/>
            </a:xfrm>
          </p:grpSpPr>
          <p:sp>
            <p:nvSpPr>
              <p:cNvPr id="83" name="Rectangle 82">
                <a:extLst>
                  <a:ext uri="{FF2B5EF4-FFF2-40B4-BE49-F238E27FC236}">
                    <a16:creationId xmlns:a16="http://schemas.microsoft.com/office/drawing/2014/main" id="{2935019C-640D-7144-9639-8F55A88ED5E7}"/>
                  </a:ext>
                </a:extLst>
              </p:cNvPr>
              <p:cNvSpPr/>
              <p:nvPr/>
            </p:nvSpPr>
            <p:spPr bwMode="auto">
              <a:xfrm>
                <a:off x="2240132" y="1234047"/>
                <a:ext cx="317845" cy="285750"/>
              </a:xfrm>
              <a:prstGeom prst="rect">
                <a:avLst/>
              </a:prstGeom>
              <a:solidFill>
                <a:schemeClr val="accent6">
                  <a:lumMod val="20000"/>
                  <a:lumOff val="80000"/>
                </a:schemeClr>
              </a:solidFill>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a:lstStyle/>
              <a:p>
                <a:pPr algn="ctr">
                  <a:defRPr/>
                </a:pPr>
                <a:r>
                  <a:rPr lang="en-US" sz="800" dirty="0">
                    <a:solidFill>
                      <a:schemeClr val="tx1"/>
                    </a:solidFill>
                    <a:latin typeface="+mj-lt"/>
                    <a:ea typeface="ＭＳ Ｐゴシック" charset="0"/>
                  </a:rPr>
                  <a:t>R3</a:t>
                </a:r>
              </a:p>
            </p:txBody>
          </p:sp>
          <p:sp>
            <p:nvSpPr>
              <p:cNvPr id="85" name="Rectangle 84">
                <a:extLst>
                  <a:ext uri="{FF2B5EF4-FFF2-40B4-BE49-F238E27FC236}">
                    <a16:creationId xmlns:a16="http://schemas.microsoft.com/office/drawing/2014/main" id="{5BE33D90-0698-334A-B78E-A1C331C2C1C0}"/>
                  </a:ext>
                </a:extLst>
              </p:cNvPr>
              <p:cNvSpPr/>
              <p:nvPr/>
            </p:nvSpPr>
            <p:spPr bwMode="auto">
              <a:xfrm>
                <a:off x="2557466" y="1234047"/>
                <a:ext cx="317845" cy="285750"/>
              </a:xfrm>
              <a:prstGeom prst="rect">
                <a:avLst/>
              </a:prstGeom>
              <a:solidFill>
                <a:schemeClr val="accent6">
                  <a:lumMod val="20000"/>
                  <a:lumOff val="80000"/>
                </a:schemeClr>
              </a:solidFill>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a:lstStyle/>
              <a:p>
                <a:pPr algn="ctr">
                  <a:defRPr/>
                </a:pPr>
                <a:r>
                  <a:rPr lang="en-US" sz="800" dirty="0">
                    <a:solidFill>
                      <a:schemeClr val="tx1"/>
                    </a:solidFill>
                    <a:latin typeface="+mj-lt"/>
                    <a:ea typeface="ＭＳ Ｐゴシック" charset="0"/>
                  </a:rPr>
                  <a:t>R2</a:t>
                </a:r>
              </a:p>
            </p:txBody>
          </p:sp>
        </p:grpSp>
      </p:grpSp>
      <p:grpSp>
        <p:nvGrpSpPr>
          <p:cNvPr id="91" name="Group 90">
            <a:extLst>
              <a:ext uri="{FF2B5EF4-FFF2-40B4-BE49-F238E27FC236}">
                <a16:creationId xmlns:a16="http://schemas.microsoft.com/office/drawing/2014/main" id="{ADC84DA5-F929-8F41-BF82-CD8DB4051C54}"/>
              </a:ext>
            </a:extLst>
          </p:cNvPr>
          <p:cNvGrpSpPr/>
          <p:nvPr/>
        </p:nvGrpSpPr>
        <p:grpSpPr>
          <a:xfrm>
            <a:off x="3720817" y="2190750"/>
            <a:ext cx="1232245" cy="285750"/>
            <a:chOff x="1325732" y="1234047"/>
            <a:chExt cx="1232245" cy="285750"/>
          </a:xfrm>
        </p:grpSpPr>
        <p:grpSp>
          <p:nvGrpSpPr>
            <p:cNvPr id="92" name="Group 91">
              <a:extLst>
                <a:ext uri="{FF2B5EF4-FFF2-40B4-BE49-F238E27FC236}">
                  <a16:creationId xmlns:a16="http://schemas.microsoft.com/office/drawing/2014/main" id="{C5197CC5-2149-BA40-8FB9-4D58F5803A6E}"/>
                </a:ext>
              </a:extLst>
            </p:cNvPr>
            <p:cNvGrpSpPr/>
            <p:nvPr/>
          </p:nvGrpSpPr>
          <p:grpSpPr>
            <a:xfrm>
              <a:off x="1325732" y="1234047"/>
              <a:ext cx="914400" cy="285750"/>
              <a:chOff x="1325732" y="1234047"/>
              <a:chExt cx="914400" cy="285750"/>
            </a:xfrm>
          </p:grpSpPr>
          <p:sp>
            <p:nvSpPr>
              <p:cNvPr id="97" name="Rectangle 96">
                <a:extLst>
                  <a:ext uri="{FF2B5EF4-FFF2-40B4-BE49-F238E27FC236}">
                    <a16:creationId xmlns:a16="http://schemas.microsoft.com/office/drawing/2014/main" id="{E3561A0B-F586-874F-A1B0-2E3F665A4BED}"/>
                  </a:ext>
                </a:extLst>
              </p:cNvPr>
              <p:cNvSpPr/>
              <p:nvPr/>
            </p:nvSpPr>
            <p:spPr bwMode="auto">
              <a:xfrm>
                <a:off x="1325732" y="1234047"/>
                <a:ext cx="661988" cy="285750"/>
              </a:xfrm>
              <a:prstGeom prst="rect">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a:lstStyle/>
              <a:p>
                <a:pPr algn="ctr">
                  <a:defRPr/>
                </a:pPr>
                <a:r>
                  <a:rPr lang="en-US" sz="1463" dirty="0">
                    <a:solidFill>
                      <a:schemeClr val="tx1"/>
                    </a:solidFill>
                    <a:latin typeface="+mj-lt"/>
                    <a:ea typeface="ＭＳ Ｐゴシック" charset="0"/>
                  </a:rPr>
                  <a:t>Data</a:t>
                </a:r>
              </a:p>
            </p:txBody>
          </p:sp>
          <p:sp>
            <p:nvSpPr>
              <p:cNvPr id="99" name="Rectangle 98">
                <a:extLst>
                  <a:ext uri="{FF2B5EF4-FFF2-40B4-BE49-F238E27FC236}">
                    <a16:creationId xmlns:a16="http://schemas.microsoft.com/office/drawing/2014/main" id="{BE7F42FF-171B-ED4D-8FA6-B3030BEB660E}"/>
                  </a:ext>
                </a:extLst>
              </p:cNvPr>
              <p:cNvSpPr/>
              <p:nvPr/>
            </p:nvSpPr>
            <p:spPr bwMode="auto">
              <a:xfrm>
                <a:off x="1987720" y="1234047"/>
                <a:ext cx="252412" cy="285750"/>
              </a:xfrm>
              <a:prstGeom prst="rect">
                <a:avLst/>
              </a:prstGeom>
              <a:solidFill>
                <a:schemeClr val="bg1">
                  <a:lumMod val="50000"/>
                </a:schemeClr>
              </a:solidFill>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a:lstStyle/>
              <a:p>
                <a:pPr algn="ctr">
                  <a:defRPr/>
                </a:pPr>
                <a:r>
                  <a:rPr lang="en-US" sz="1463" dirty="0">
                    <a:solidFill>
                      <a:schemeClr val="accent3"/>
                    </a:solidFill>
                    <a:latin typeface="+mj-lt"/>
                    <a:ea typeface="ＭＳ Ｐゴシック" charset="0"/>
                  </a:rPr>
                  <a:t>B</a:t>
                </a:r>
              </a:p>
            </p:txBody>
          </p:sp>
        </p:grpSp>
        <p:sp>
          <p:nvSpPr>
            <p:cNvPr id="95" name="Rectangle 94">
              <a:extLst>
                <a:ext uri="{FF2B5EF4-FFF2-40B4-BE49-F238E27FC236}">
                  <a16:creationId xmlns:a16="http://schemas.microsoft.com/office/drawing/2014/main" id="{FC5A7A16-EEAD-FE4B-B3AD-DA1429DD122F}"/>
                </a:ext>
              </a:extLst>
            </p:cNvPr>
            <p:cNvSpPr/>
            <p:nvPr/>
          </p:nvSpPr>
          <p:spPr bwMode="auto">
            <a:xfrm>
              <a:off x="2240132" y="1234047"/>
              <a:ext cx="317845" cy="285750"/>
            </a:xfrm>
            <a:prstGeom prst="rect">
              <a:avLst/>
            </a:prstGeom>
            <a:solidFill>
              <a:schemeClr val="accent6">
                <a:lumMod val="20000"/>
                <a:lumOff val="80000"/>
              </a:schemeClr>
            </a:solidFill>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a:lstStyle/>
            <a:p>
              <a:pPr algn="ctr">
                <a:defRPr/>
              </a:pPr>
              <a:r>
                <a:rPr lang="en-US" sz="800" dirty="0">
                  <a:solidFill>
                    <a:schemeClr val="tx1"/>
                  </a:solidFill>
                  <a:latin typeface="+mj-lt"/>
                  <a:ea typeface="ＭＳ Ｐゴシック" charset="0"/>
                </a:rPr>
                <a:t>R3</a:t>
              </a:r>
            </a:p>
          </p:txBody>
        </p:sp>
      </p:grpSp>
      <p:grpSp>
        <p:nvGrpSpPr>
          <p:cNvPr id="101" name="Group 100">
            <a:extLst>
              <a:ext uri="{FF2B5EF4-FFF2-40B4-BE49-F238E27FC236}">
                <a16:creationId xmlns:a16="http://schemas.microsoft.com/office/drawing/2014/main" id="{1F0AE32A-5DF9-3343-AADF-25A3160C9255}"/>
              </a:ext>
            </a:extLst>
          </p:cNvPr>
          <p:cNvGrpSpPr/>
          <p:nvPr/>
        </p:nvGrpSpPr>
        <p:grpSpPr>
          <a:xfrm>
            <a:off x="5969764" y="2895600"/>
            <a:ext cx="914400" cy="285750"/>
            <a:chOff x="1325732" y="1234047"/>
            <a:chExt cx="914400" cy="285750"/>
          </a:xfrm>
        </p:grpSpPr>
        <p:sp>
          <p:nvSpPr>
            <p:cNvPr id="103" name="Rectangle 102">
              <a:extLst>
                <a:ext uri="{FF2B5EF4-FFF2-40B4-BE49-F238E27FC236}">
                  <a16:creationId xmlns:a16="http://schemas.microsoft.com/office/drawing/2014/main" id="{286542B9-93DF-714F-9798-CBB8B64E2D02}"/>
                </a:ext>
              </a:extLst>
            </p:cNvPr>
            <p:cNvSpPr/>
            <p:nvPr/>
          </p:nvSpPr>
          <p:spPr bwMode="auto">
            <a:xfrm>
              <a:off x="1325732" y="1234047"/>
              <a:ext cx="661988" cy="285750"/>
            </a:xfrm>
            <a:prstGeom prst="rect">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a:lstStyle/>
            <a:p>
              <a:pPr algn="ctr">
                <a:defRPr/>
              </a:pPr>
              <a:r>
                <a:rPr lang="en-US" sz="1463" dirty="0">
                  <a:solidFill>
                    <a:schemeClr val="tx1"/>
                  </a:solidFill>
                  <a:latin typeface="+mj-lt"/>
                  <a:ea typeface="ＭＳ Ｐゴシック" charset="0"/>
                </a:rPr>
                <a:t>Data</a:t>
              </a:r>
            </a:p>
          </p:txBody>
        </p:sp>
        <p:sp>
          <p:nvSpPr>
            <p:cNvPr id="104" name="Rectangle 103">
              <a:extLst>
                <a:ext uri="{FF2B5EF4-FFF2-40B4-BE49-F238E27FC236}">
                  <a16:creationId xmlns:a16="http://schemas.microsoft.com/office/drawing/2014/main" id="{34E5E9BB-3B91-7543-B704-A958B92A5ABE}"/>
                </a:ext>
              </a:extLst>
            </p:cNvPr>
            <p:cNvSpPr/>
            <p:nvPr/>
          </p:nvSpPr>
          <p:spPr bwMode="auto">
            <a:xfrm>
              <a:off x="1987720" y="1234047"/>
              <a:ext cx="252412" cy="285750"/>
            </a:xfrm>
            <a:prstGeom prst="rect">
              <a:avLst/>
            </a:prstGeom>
            <a:solidFill>
              <a:schemeClr val="bg1">
                <a:lumMod val="50000"/>
              </a:schemeClr>
            </a:solidFill>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a:lstStyle/>
            <a:p>
              <a:pPr algn="ctr">
                <a:defRPr/>
              </a:pPr>
              <a:r>
                <a:rPr lang="en-US" sz="1463" dirty="0">
                  <a:solidFill>
                    <a:schemeClr val="accent3"/>
                  </a:solidFill>
                  <a:latin typeface="+mj-lt"/>
                  <a:ea typeface="ＭＳ Ｐゴシック" charset="0"/>
                </a:rPr>
                <a:t>B</a:t>
              </a:r>
            </a:p>
          </p:txBody>
        </p:sp>
      </p:grpSp>
      <p:grpSp>
        <p:nvGrpSpPr>
          <p:cNvPr id="68" name="Group 67">
            <a:extLst>
              <a:ext uri="{FF2B5EF4-FFF2-40B4-BE49-F238E27FC236}">
                <a16:creationId xmlns:a16="http://schemas.microsoft.com/office/drawing/2014/main" id="{156C2B08-C778-114B-9588-5DD892C6A0C6}"/>
              </a:ext>
            </a:extLst>
          </p:cNvPr>
          <p:cNvGrpSpPr/>
          <p:nvPr/>
        </p:nvGrpSpPr>
        <p:grpSpPr>
          <a:xfrm>
            <a:off x="418576" y="1234047"/>
            <a:ext cx="914400" cy="285750"/>
            <a:chOff x="1325732" y="1234047"/>
            <a:chExt cx="914400" cy="285750"/>
          </a:xfrm>
        </p:grpSpPr>
        <p:sp>
          <p:nvSpPr>
            <p:cNvPr id="74" name="Rectangle 73">
              <a:extLst>
                <a:ext uri="{FF2B5EF4-FFF2-40B4-BE49-F238E27FC236}">
                  <a16:creationId xmlns:a16="http://schemas.microsoft.com/office/drawing/2014/main" id="{40AEA02F-FA30-CE4B-825B-502581FA79CE}"/>
                </a:ext>
              </a:extLst>
            </p:cNvPr>
            <p:cNvSpPr/>
            <p:nvPr/>
          </p:nvSpPr>
          <p:spPr bwMode="auto">
            <a:xfrm>
              <a:off x="1325732" y="1234047"/>
              <a:ext cx="661988" cy="285750"/>
            </a:xfrm>
            <a:prstGeom prst="rect">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a:lstStyle/>
            <a:p>
              <a:pPr algn="ctr">
                <a:defRPr/>
              </a:pPr>
              <a:r>
                <a:rPr lang="en-US" sz="1463" dirty="0">
                  <a:solidFill>
                    <a:schemeClr val="tx1"/>
                  </a:solidFill>
                  <a:latin typeface="+mj-lt"/>
                  <a:ea typeface="ＭＳ Ｐゴシック" charset="0"/>
                </a:rPr>
                <a:t>Data</a:t>
              </a:r>
            </a:p>
          </p:txBody>
        </p:sp>
        <p:sp>
          <p:nvSpPr>
            <p:cNvPr id="76" name="Rectangle 75">
              <a:extLst>
                <a:ext uri="{FF2B5EF4-FFF2-40B4-BE49-F238E27FC236}">
                  <a16:creationId xmlns:a16="http://schemas.microsoft.com/office/drawing/2014/main" id="{DCEC7BFE-4F6C-3942-9884-18CD1218B4E2}"/>
                </a:ext>
              </a:extLst>
            </p:cNvPr>
            <p:cNvSpPr/>
            <p:nvPr/>
          </p:nvSpPr>
          <p:spPr bwMode="auto">
            <a:xfrm>
              <a:off x="1987720" y="1234047"/>
              <a:ext cx="252412" cy="285750"/>
            </a:xfrm>
            <a:prstGeom prst="rect">
              <a:avLst/>
            </a:prstGeom>
            <a:solidFill>
              <a:schemeClr val="bg1">
                <a:lumMod val="50000"/>
              </a:schemeClr>
            </a:solidFill>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a:lstStyle/>
            <a:p>
              <a:pPr algn="ctr">
                <a:defRPr/>
              </a:pPr>
              <a:r>
                <a:rPr lang="en-US" sz="1463" dirty="0">
                  <a:solidFill>
                    <a:schemeClr val="accent3"/>
                  </a:solidFill>
                  <a:latin typeface="+mj-lt"/>
                  <a:ea typeface="ＭＳ Ｐゴシック" charset="0"/>
                </a:rPr>
                <a:t>B</a:t>
              </a:r>
            </a:p>
          </p:txBody>
        </p:sp>
      </p:grpSp>
    </p:spTree>
    <p:extLst>
      <p:ext uri="{BB962C8B-B14F-4D97-AF65-F5344CB8AC3E}">
        <p14:creationId xmlns:p14="http://schemas.microsoft.com/office/powerpoint/2010/main" val="2398750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xit" presetSubtype="0" fill="hold" nodeType="withEffect">
                                  <p:stCondLst>
                                    <p:cond delay="0"/>
                                  </p:stCondLst>
                                  <p:childTnLst>
                                    <p:set>
                                      <p:cBhvr>
                                        <p:cTn id="8" dur="1" fill="hold">
                                          <p:stCondLst>
                                            <p:cond delay="0"/>
                                          </p:stCondLst>
                                        </p:cTn>
                                        <p:tgtEl>
                                          <p:spTgt spid="68"/>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0" presetClass="path" presetSubtype="0" accel="50000" decel="50000" fill="hold" nodeType="clickEffect">
                                  <p:stCondLst>
                                    <p:cond delay="0"/>
                                  </p:stCondLst>
                                  <p:childTnLst>
                                    <p:animMotion origin="layout" path="M -0.00209 -0.00061 L 0.14375 0.00031 " pathEditMode="relative" rAng="0" ptsTypes="AA">
                                      <p:cBhvr>
                                        <p:cTn id="12" dur="500" fill="hold"/>
                                        <p:tgtEl>
                                          <p:spTgt spid="13"/>
                                        </p:tgtEl>
                                        <p:attrNameLst>
                                          <p:attrName>ppt_x</p:attrName>
                                          <p:attrName>ppt_y</p:attrName>
                                        </p:attrNameLst>
                                      </p:cBhvr>
                                      <p:rCtr x="7292" y="31"/>
                                    </p:animMotion>
                                  </p:childTnLst>
                                  <p:subTnLst>
                                    <p:set>
                                      <p:cBhvr override="childStyle">
                                        <p:cTn dur="1" fill="hold" display="0" masterRel="nextClick" afterEffect="1"/>
                                        <p:tgtEl>
                                          <p:spTgt spid="13"/>
                                        </p:tgtEl>
                                        <p:attrNameLst>
                                          <p:attrName>style.visibility</p:attrName>
                                        </p:attrNameLst>
                                      </p:cBhvr>
                                      <p:to>
                                        <p:strVal val="hidden"/>
                                      </p:to>
                                    </p:set>
                                  </p:sub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0" presetClass="path" presetSubtype="0" accel="50000" decel="50000" fill="hold" nodeType="clickEffect">
                                  <p:stCondLst>
                                    <p:cond delay="0"/>
                                  </p:stCondLst>
                                  <p:childTnLst>
                                    <p:animMotion origin="layout" path="M -0.00208 -0.00062 L 0.20139 0.19074 " pathEditMode="relative" rAng="0" ptsTypes="AA">
                                      <p:cBhvr>
                                        <p:cTn id="20" dur="500" fill="hold"/>
                                        <p:tgtEl>
                                          <p:spTgt spid="77"/>
                                        </p:tgtEl>
                                        <p:attrNameLst>
                                          <p:attrName>ppt_x</p:attrName>
                                          <p:attrName>ppt_y</p:attrName>
                                        </p:attrNameLst>
                                      </p:cBhvr>
                                      <p:rCtr x="10174" y="9568"/>
                                    </p:animMotion>
                                  </p:childTnLst>
                                  <p:subTnLst>
                                    <p:set>
                                      <p:cBhvr override="childStyle">
                                        <p:cTn dur="1" fill="hold" display="0" masterRel="nextClick" afterEffect="1"/>
                                        <p:tgtEl>
                                          <p:spTgt spid="77"/>
                                        </p:tgtEl>
                                        <p:attrNameLst>
                                          <p:attrName>style.visibility</p:attrName>
                                        </p:attrNameLst>
                                      </p:cBhvr>
                                      <p:to>
                                        <p:strVal val="hidden"/>
                                      </p:to>
                                    </p:set>
                                  </p:sub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0" presetClass="path" presetSubtype="0" accel="50000" decel="50000" fill="hold" nodeType="clickEffect">
                                  <p:stCondLst>
                                    <p:cond delay="0"/>
                                  </p:stCondLst>
                                  <p:childTnLst>
                                    <p:animMotion origin="layout" path="M -0.00209 -0.00061 L 0.22952 0.13025 " pathEditMode="relative" rAng="0" ptsTypes="AA">
                                      <p:cBhvr>
                                        <p:cTn id="28" dur="500" fill="hold"/>
                                        <p:tgtEl>
                                          <p:spTgt spid="91"/>
                                        </p:tgtEl>
                                        <p:attrNameLst>
                                          <p:attrName>ppt_x</p:attrName>
                                          <p:attrName>ppt_y</p:attrName>
                                        </p:attrNameLst>
                                      </p:cBhvr>
                                      <p:rCtr x="11736" y="6667"/>
                                    </p:animMotion>
                                  </p:childTnLst>
                                  <p:subTnLst>
                                    <p:set>
                                      <p:cBhvr override="childStyle">
                                        <p:cTn dur="1" fill="hold" display="0" masterRel="nextClick" afterEffect="1"/>
                                        <p:tgtEl>
                                          <p:spTgt spid="91"/>
                                        </p:tgtEl>
                                        <p:attrNameLst>
                                          <p:attrName>style.visibility</p:attrName>
                                        </p:attrNameLst>
                                      </p:cBhvr>
                                      <p:to>
                                        <p:strVal val="hidden"/>
                                      </p:to>
                                    </p:set>
                                  </p:sub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0" presetClass="path" presetSubtype="0" accel="50000" decel="50000" fill="hold" nodeType="clickEffect">
                                  <p:stCondLst>
                                    <p:cond delay="0"/>
                                  </p:stCondLst>
                                  <p:childTnLst>
                                    <p:animMotion origin="layout" path="M 0.00104 -0.00679 L 0.16285 -0.00432 " pathEditMode="relative" rAng="0" ptsTypes="AA">
                                      <p:cBhvr>
                                        <p:cTn id="36" dur="500" fill="hold"/>
                                        <p:tgtEl>
                                          <p:spTgt spid="101"/>
                                        </p:tgtEl>
                                        <p:attrNameLst>
                                          <p:attrName>ppt_x</p:attrName>
                                          <p:attrName>ppt_y</p:attrName>
                                        </p:attrNameLst>
                                      </p:cBhvr>
                                      <p:rCtr x="8090" y="123"/>
                                    </p:animMotion>
                                  </p:childTnLst>
                                </p:cTn>
                              </p:par>
                            </p:childTnLst>
                          </p:cTn>
                        </p:par>
                        <p:par>
                          <p:cTn id="37" fill="hold">
                            <p:stCondLst>
                              <p:cond delay="500"/>
                            </p:stCondLst>
                            <p:childTnLst>
                              <p:par>
                                <p:cTn id="38" presetID="1" presetClass="entr" presetSubtype="0" fill="hold" nodeType="afterEffect">
                                  <p:stCondLst>
                                    <p:cond delay="0"/>
                                  </p:stCondLst>
                                  <p:childTnLst>
                                    <p:set>
                                      <p:cBhvr>
                                        <p:cTn id="39" dur="1" fill="hold">
                                          <p:stCondLst>
                                            <p:cond delay="0"/>
                                          </p:stCondLst>
                                        </p:cTn>
                                        <p:tgtEl>
                                          <p:spTgt spid="65"/>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30"/>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9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2438BB0D-19B3-844A-A302-94E8183828DD}"/>
              </a:ext>
            </a:extLst>
          </p:cNvPr>
          <p:cNvSpPr/>
          <p:nvPr/>
        </p:nvSpPr>
        <p:spPr bwMode="auto">
          <a:xfrm>
            <a:off x="636646" y="2952750"/>
            <a:ext cx="7870707" cy="838200"/>
          </a:xfrm>
          <a:prstGeom prst="roundRect">
            <a:avLst/>
          </a:prstGeom>
          <a:solidFill>
            <a:schemeClr val="accent6">
              <a:lumMod val="20000"/>
              <a:lumOff val="80000"/>
            </a:schemeClr>
          </a:solidFill>
          <a:ln w="381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65" charset="0"/>
            </a:endParaRPr>
          </a:p>
        </p:txBody>
      </p:sp>
      <p:sp>
        <p:nvSpPr>
          <p:cNvPr id="4" name="Title 3"/>
          <p:cNvSpPr>
            <a:spLocks noGrp="1"/>
          </p:cNvSpPr>
          <p:nvPr>
            <p:ph type="title"/>
          </p:nvPr>
        </p:nvSpPr>
        <p:spPr/>
        <p:txBody>
          <a:bodyPr/>
          <a:lstStyle/>
          <a:p>
            <a:r>
              <a:rPr lang="en-US" dirty="0"/>
              <a:t>Here are three ways</a:t>
            </a:r>
          </a:p>
        </p:txBody>
      </p:sp>
      <p:sp>
        <p:nvSpPr>
          <p:cNvPr id="5" name="Text Placeholder 4"/>
          <p:cNvSpPr>
            <a:spLocks noGrp="1"/>
          </p:cNvSpPr>
          <p:nvPr>
            <p:ph type="body" idx="1"/>
          </p:nvPr>
        </p:nvSpPr>
        <p:spPr>
          <a:xfrm>
            <a:off x="636646" y="1504950"/>
            <a:ext cx="7870707" cy="3236119"/>
          </a:xfrm>
        </p:spPr>
        <p:txBody>
          <a:bodyPr/>
          <a:lstStyle/>
          <a:p>
            <a:pPr marL="578644" indent="-400050">
              <a:buSzPct val="100000"/>
              <a:buFont typeface="+mj-lt"/>
              <a:buAutoNum type="arabicPeriod"/>
            </a:pPr>
            <a:r>
              <a:rPr lang="en-US" sz="2250" b="1" dirty="0"/>
              <a:t>Flooding</a:t>
            </a:r>
            <a:r>
              <a:rPr lang="en-US" sz="2250" dirty="0"/>
              <a:t>: Every router sends an arriving packet to every neighbor</a:t>
            </a:r>
          </a:p>
          <a:p>
            <a:pPr marL="578644" indent="-400050">
              <a:buSzPct val="100000"/>
              <a:buFont typeface="+mj-lt"/>
              <a:buAutoNum type="arabicPeriod"/>
            </a:pPr>
            <a:r>
              <a:rPr lang="en-US" sz="2250" b="1" dirty="0"/>
              <a:t>Source Routing</a:t>
            </a:r>
            <a:r>
              <a:rPr lang="en-US" sz="2250" dirty="0"/>
              <a:t>: End host lists the routers to visit along the way (in each packet)</a:t>
            </a:r>
          </a:p>
          <a:p>
            <a:pPr marL="578644" indent="-400050">
              <a:buSzPct val="100000"/>
              <a:buFont typeface="+mj-lt"/>
              <a:buAutoNum type="arabicPeriod"/>
            </a:pPr>
            <a:r>
              <a:rPr lang="en-US" sz="2250" b="1" dirty="0"/>
              <a:t>Distributed Algorithm</a:t>
            </a:r>
            <a:r>
              <a:rPr lang="en-US" sz="2250" dirty="0"/>
              <a:t>: Routers talk to each other and construct forwarding tables using a clever algorithm</a:t>
            </a:r>
          </a:p>
        </p:txBody>
      </p:sp>
      <p:sp>
        <p:nvSpPr>
          <p:cNvPr id="3" name="TextBox 2">
            <a:extLst>
              <a:ext uri="{FF2B5EF4-FFF2-40B4-BE49-F238E27FC236}">
                <a16:creationId xmlns:a16="http://schemas.microsoft.com/office/drawing/2014/main" id="{162EA962-0785-544E-8931-CCF9E936D701}"/>
              </a:ext>
            </a:extLst>
          </p:cNvPr>
          <p:cNvSpPr txBox="1"/>
          <p:nvPr/>
        </p:nvSpPr>
        <p:spPr>
          <a:xfrm rot="20783246">
            <a:off x="2458106" y="4155482"/>
            <a:ext cx="3496470" cy="584775"/>
          </a:xfrm>
          <a:prstGeom prst="rect">
            <a:avLst/>
          </a:prstGeom>
          <a:noFill/>
        </p:spPr>
        <p:txBody>
          <a:bodyPr wrap="none" rtlCol="0">
            <a:spAutoFit/>
          </a:bodyPr>
          <a:lstStyle/>
          <a:p>
            <a:r>
              <a:rPr lang="en-US" sz="3200" dirty="0">
                <a:solidFill>
                  <a:srgbClr val="FF0000"/>
                </a:solidFill>
                <a:latin typeface="Freestyle Script" panose="020F0502020204030204" pitchFamily="34" charset="0"/>
                <a:ea typeface="Brush Script MT" panose="03060802040406070304" pitchFamily="66" charset="-122"/>
                <a:cs typeface="Freestyle Script" panose="020F0502020204030204" pitchFamily="34" charset="0"/>
              </a:rPr>
              <a:t>The rest of today’s lecture….</a:t>
            </a:r>
          </a:p>
        </p:txBody>
      </p:sp>
    </p:spTree>
    <p:extLst>
      <p:ext uri="{BB962C8B-B14F-4D97-AF65-F5344CB8AC3E}">
        <p14:creationId xmlns:p14="http://schemas.microsoft.com/office/powerpoint/2010/main" val="362307944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2" name="Straight Connector 61"/>
          <p:cNvCxnSpPr>
            <a:stCxn id="24" idx="3"/>
            <a:endCxn id="26" idx="1"/>
          </p:cNvCxnSpPr>
          <p:nvPr/>
        </p:nvCxnSpPr>
        <p:spPr>
          <a:xfrm>
            <a:off x="4304659" y="2233892"/>
            <a:ext cx="106680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96" name="Straight Connector 95"/>
          <p:cNvCxnSpPr>
            <a:stCxn id="29" idx="3"/>
            <a:endCxn id="31" idx="1"/>
          </p:cNvCxnSpPr>
          <p:nvPr/>
        </p:nvCxnSpPr>
        <p:spPr>
          <a:xfrm>
            <a:off x="4304659" y="2667806"/>
            <a:ext cx="106680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0" name="Straight Connector 129"/>
          <p:cNvCxnSpPr>
            <a:stCxn id="43" idx="3"/>
            <a:endCxn id="46" idx="1"/>
          </p:cNvCxnSpPr>
          <p:nvPr/>
        </p:nvCxnSpPr>
        <p:spPr>
          <a:xfrm flipV="1">
            <a:off x="3503149" y="4105012"/>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 name="Straight Connector 4"/>
          <p:cNvCxnSpPr>
            <a:stCxn id="4" idx="2"/>
            <a:endCxn id="28" idx="0"/>
          </p:cNvCxnSpPr>
          <p:nvPr/>
        </p:nvCxnSpPr>
        <p:spPr>
          <a:xfrm>
            <a:off x="3242094" y="1432840"/>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a:stCxn id="33" idx="2"/>
            <a:endCxn id="48" idx="0"/>
          </p:cNvCxnSpPr>
          <p:nvPr/>
        </p:nvCxnSpPr>
        <p:spPr>
          <a:xfrm>
            <a:off x="3242094" y="3303960"/>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a:stCxn id="4" idx="3"/>
            <a:endCxn id="16" idx="1"/>
          </p:cNvCxnSpPr>
          <p:nvPr/>
        </p:nvCxnSpPr>
        <p:spPr>
          <a:xfrm flipV="1">
            <a:off x="3503149" y="1283516"/>
            <a:ext cx="1868311" cy="4232"/>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a:stCxn id="16" idx="2"/>
            <a:endCxn id="31" idx="0"/>
          </p:cNvCxnSpPr>
          <p:nvPr/>
        </p:nvCxnSpPr>
        <p:spPr>
          <a:xfrm>
            <a:off x="5632516" y="1428608"/>
            <a:ext cx="0" cy="1094106"/>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p:cNvCxnSpPr>
            <a:stCxn id="36" idx="2"/>
            <a:endCxn id="41" idx="0"/>
          </p:cNvCxnSpPr>
          <p:nvPr/>
        </p:nvCxnSpPr>
        <p:spPr>
          <a:xfrm>
            <a:off x="5632516" y="3299727"/>
            <a:ext cx="0" cy="173363"/>
          </a:xfrm>
          <a:prstGeom prst="line">
            <a:avLst/>
          </a:prstGeom>
        </p:spPr>
        <p:style>
          <a:lnRef idx="2">
            <a:schemeClr val="accent1"/>
          </a:lnRef>
          <a:fillRef idx="0">
            <a:schemeClr val="accent1"/>
          </a:fillRef>
          <a:effectRef idx="1">
            <a:schemeClr val="accent1"/>
          </a:effectRef>
          <a:fontRef idx="minor">
            <a:schemeClr val="tx1"/>
          </a:fontRef>
        </p:style>
      </p:cxnSp>
      <p:cxnSp>
        <p:nvCxnSpPr>
          <p:cNvPr id="54" name="Straight Connector 53"/>
          <p:cNvCxnSpPr>
            <a:stCxn id="33" idx="3"/>
            <a:endCxn id="36" idx="1"/>
          </p:cNvCxnSpPr>
          <p:nvPr/>
        </p:nvCxnSpPr>
        <p:spPr>
          <a:xfrm flipV="1">
            <a:off x="3503149" y="3154635"/>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6" name="Straight Connector 55"/>
          <p:cNvCxnSpPr>
            <a:stCxn id="38" idx="3"/>
            <a:endCxn id="41" idx="1"/>
          </p:cNvCxnSpPr>
          <p:nvPr/>
        </p:nvCxnSpPr>
        <p:spPr>
          <a:xfrm flipV="1">
            <a:off x="3503149" y="3618182"/>
            <a:ext cx="1868311" cy="42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8" name="Straight Connector 57"/>
          <p:cNvCxnSpPr>
            <a:stCxn id="48" idx="3"/>
            <a:endCxn id="51" idx="1"/>
          </p:cNvCxnSpPr>
          <p:nvPr/>
        </p:nvCxnSpPr>
        <p:spPr>
          <a:xfrm flipV="1">
            <a:off x="3503149" y="4538925"/>
            <a:ext cx="1868311" cy="4233"/>
          </a:xfrm>
          <a:prstGeom prst="line">
            <a:avLst/>
          </a:prstGeom>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2981038" y="1142656"/>
            <a:ext cx="522111" cy="290184"/>
          </a:xfrm>
          <a:prstGeom prst="rect">
            <a:avLst/>
          </a:prstGeom>
          <a:solidFill>
            <a:srgbClr val="D876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a:t>
            </a:r>
          </a:p>
        </p:txBody>
      </p:sp>
      <p:sp>
        <p:nvSpPr>
          <p:cNvPr id="14" name="TextBox 13"/>
          <p:cNvSpPr txBox="1"/>
          <p:nvPr/>
        </p:nvSpPr>
        <p:spPr>
          <a:xfrm>
            <a:off x="3782548"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24</a:t>
            </a:r>
          </a:p>
        </p:txBody>
      </p:sp>
      <p:sp>
        <p:nvSpPr>
          <p:cNvPr id="15" name="TextBox 14"/>
          <p:cNvSpPr txBox="1"/>
          <p:nvPr/>
        </p:nvSpPr>
        <p:spPr>
          <a:xfrm>
            <a:off x="4569948"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14</a:t>
            </a:r>
          </a:p>
        </p:txBody>
      </p:sp>
      <p:sp>
        <p:nvSpPr>
          <p:cNvPr id="16" name="TextBox 15"/>
          <p:cNvSpPr txBox="1"/>
          <p:nvPr/>
        </p:nvSpPr>
        <p:spPr>
          <a:xfrm>
            <a:off x="5371460" y="113842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27</a:t>
            </a:r>
          </a:p>
        </p:txBody>
      </p:sp>
      <p:sp>
        <p:nvSpPr>
          <p:cNvPr id="18" name="TextBox 17"/>
          <p:cNvSpPr txBox="1"/>
          <p:nvPr/>
        </p:nvSpPr>
        <p:spPr>
          <a:xfrm>
            <a:off x="2981038" y="160620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25</a:t>
            </a:r>
          </a:p>
        </p:txBody>
      </p:sp>
      <p:sp>
        <p:nvSpPr>
          <p:cNvPr id="20" name="TextBox 19"/>
          <p:cNvSpPr txBox="1"/>
          <p:nvPr/>
        </p:nvSpPr>
        <p:spPr>
          <a:xfrm>
            <a:off x="4569948"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15</a:t>
            </a:r>
          </a:p>
        </p:txBody>
      </p:sp>
      <p:sp>
        <p:nvSpPr>
          <p:cNvPr id="23" name="TextBox 22"/>
          <p:cNvSpPr txBox="1"/>
          <p:nvPr/>
        </p:nvSpPr>
        <p:spPr>
          <a:xfrm>
            <a:off x="2981038" y="20930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9</a:t>
            </a:r>
          </a:p>
        </p:txBody>
      </p:sp>
      <p:sp>
        <p:nvSpPr>
          <p:cNvPr id="24" name="TextBox 23"/>
          <p:cNvSpPr txBox="1"/>
          <p:nvPr/>
        </p:nvSpPr>
        <p:spPr>
          <a:xfrm>
            <a:off x="3782548"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6</a:t>
            </a:r>
          </a:p>
        </p:txBody>
      </p:sp>
      <p:sp>
        <p:nvSpPr>
          <p:cNvPr id="25" name="TextBox 24"/>
          <p:cNvSpPr txBox="1"/>
          <p:nvPr/>
        </p:nvSpPr>
        <p:spPr>
          <a:xfrm>
            <a:off x="4569948"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10</a:t>
            </a:r>
          </a:p>
        </p:txBody>
      </p:sp>
      <p:sp>
        <p:nvSpPr>
          <p:cNvPr id="28" name="TextBox 27"/>
          <p:cNvSpPr txBox="1"/>
          <p:nvPr/>
        </p:nvSpPr>
        <p:spPr>
          <a:xfrm>
            <a:off x="2981038" y="252694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32</a:t>
            </a:r>
          </a:p>
        </p:txBody>
      </p:sp>
      <p:sp>
        <p:nvSpPr>
          <p:cNvPr id="29" name="TextBox 28"/>
          <p:cNvSpPr txBox="1"/>
          <p:nvPr/>
        </p:nvSpPr>
        <p:spPr>
          <a:xfrm>
            <a:off x="3782548"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26</a:t>
            </a:r>
          </a:p>
        </p:txBody>
      </p:sp>
      <p:sp>
        <p:nvSpPr>
          <p:cNvPr id="33" name="TextBox 32"/>
          <p:cNvSpPr txBox="1"/>
          <p:nvPr/>
        </p:nvSpPr>
        <p:spPr>
          <a:xfrm>
            <a:off x="2981038" y="301377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30</a:t>
            </a:r>
          </a:p>
        </p:txBody>
      </p:sp>
      <p:sp>
        <p:nvSpPr>
          <p:cNvPr id="34" name="TextBox 33"/>
          <p:cNvSpPr txBox="1"/>
          <p:nvPr/>
        </p:nvSpPr>
        <p:spPr>
          <a:xfrm>
            <a:off x="3782548"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12</a:t>
            </a:r>
          </a:p>
        </p:txBody>
      </p:sp>
      <p:sp>
        <p:nvSpPr>
          <p:cNvPr id="40" name="TextBox 39"/>
          <p:cNvSpPr txBox="1"/>
          <p:nvPr/>
        </p:nvSpPr>
        <p:spPr>
          <a:xfrm>
            <a:off x="4569948"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4</a:t>
            </a:r>
          </a:p>
        </p:txBody>
      </p:sp>
      <p:sp>
        <p:nvSpPr>
          <p:cNvPr id="43" name="TextBox 42"/>
          <p:cNvSpPr txBox="1"/>
          <p:nvPr/>
        </p:nvSpPr>
        <p:spPr>
          <a:xfrm>
            <a:off x="2981038" y="396415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23</a:t>
            </a:r>
          </a:p>
        </p:txBody>
      </p:sp>
      <p:sp>
        <p:nvSpPr>
          <p:cNvPr id="45" name="TextBox 44"/>
          <p:cNvSpPr txBox="1"/>
          <p:nvPr/>
        </p:nvSpPr>
        <p:spPr>
          <a:xfrm>
            <a:off x="4569948"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22</a:t>
            </a:r>
          </a:p>
        </p:txBody>
      </p:sp>
      <p:sp>
        <p:nvSpPr>
          <p:cNvPr id="48" name="TextBox 47"/>
          <p:cNvSpPr txBox="1"/>
          <p:nvPr/>
        </p:nvSpPr>
        <p:spPr>
          <a:xfrm>
            <a:off x="2981038" y="4398066"/>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a:t>
            </a:r>
          </a:p>
        </p:txBody>
      </p:sp>
      <p:sp>
        <p:nvSpPr>
          <p:cNvPr id="49" name="TextBox 48"/>
          <p:cNvSpPr txBox="1"/>
          <p:nvPr/>
        </p:nvSpPr>
        <p:spPr>
          <a:xfrm>
            <a:off x="3782548" y="43938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29</a:t>
            </a:r>
          </a:p>
        </p:txBody>
      </p:sp>
      <p:sp>
        <p:nvSpPr>
          <p:cNvPr id="50" name="TextBox 49"/>
          <p:cNvSpPr txBox="1"/>
          <p:nvPr/>
        </p:nvSpPr>
        <p:spPr>
          <a:xfrm>
            <a:off x="4569948" y="439383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31</a:t>
            </a:r>
          </a:p>
        </p:txBody>
      </p:sp>
      <p:sp>
        <p:nvSpPr>
          <p:cNvPr id="51" name="TextBox 50"/>
          <p:cNvSpPr txBox="1"/>
          <p:nvPr/>
        </p:nvSpPr>
        <p:spPr>
          <a:xfrm>
            <a:off x="5371460" y="4393833"/>
            <a:ext cx="522111" cy="290184"/>
          </a:xfrm>
          <a:prstGeom prst="rect">
            <a:avLst/>
          </a:prstGeom>
          <a:solidFill>
            <a:srgbClr val="D876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a:t>
            </a:r>
          </a:p>
        </p:txBody>
      </p:sp>
      <p:sp>
        <p:nvSpPr>
          <p:cNvPr id="21" name="TextBox 20"/>
          <p:cNvSpPr txBox="1"/>
          <p:nvPr/>
        </p:nvSpPr>
        <p:spPr>
          <a:xfrm>
            <a:off x="5371460"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7</a:t>
            </a:r>
          </a:p>
        </p:txBody>
      </p:sp>
      <p:sp>
        <p:nvSpPr>
          <p:cNvPr id="26" name="TextBox 25"/>
          <p:cNvSpPr txBox="1"/>
          <p:nvPr/>
        </p:nvSpPr>
        <p:spPr>
          <a:xfrm>
            <a:off x="5371460" y="208880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28</a:t>
            </a:r>
          </a:p>
        </p:txBody>
      </p:sp>
      <p:sp>
        <p:nvSpPr>
          <p:cNvPr id="31" name="TextBox 30"/>
          <p:cNvSpPr txBox="1"/>
          <p:nvPr/>
        </p:nvSpPr>
        <p:spPr>
          <a:xfrm>
            <a:off x="5371460"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17</a:t>
            </a:r>
          </a:p>
        </p:txBody>
      </p:sp>
      <p:sp>
        <p:nvSpPr>
          <p:cNvPr id="30" name="TextBox 29"/>
          <p:cNvSpPr txBox="1"/>
          <p:nvPr/>
        </p:nvSpPr>
        <p:spPr>
          <a:xfrm>
            <a:off x="4569948" y="2522714"/>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5</a:t>
            </a:r>
          </a:p>
        </p:txBody>
      </p:sp>
      <p:sp>
        <p:nvSpPr>
          <p:cNvPr id="35" name="TextBox 34"/>
          <p:cNvSpPr txBox="1"/>
          <p:nvPr/>
        </p:nvSpPr>
        <p:spPr>
          <a:xfrm>
            <a:off x="4569948"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19</a:t>
            </a:r>
          </a:p>
        </p:txBody>
      </p:sp>
      <p:sp>
        <p:nvSpPr>
          <p:cNvPr id="19" name="TextBox 18"/>
          <p:cNvSpPr txBox="1"/>
          <p:nvPr/>
        </p:nvSpPr>
        <p:spPr>
          <a:xfrm>
            <a:off x="3782548" y="1601971"/>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8</a:t>
            </a:r>
          </a:p>
        </p:txBody>
      </p:sp>
      <p:sp>
        <p:nvSpPr>
          <p:cNvPr id="38" name="TextBox 37"/>
          <p:cNvSpPr txBox="1"/>
          <p:nvPr/>
        </p:nvSpPr>
        <p:spPr>
          <a:xfrm>
            <a:off x="2981038" y="347732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20</a:t>
            </a:r>
          </a:p>
        </p:txBody>
      </p:sp>
      <p:sp>
        <p:nvSpPr>
          <p:cNvPr id="39" name="TextBox 38"/>
          <p:cNvSpPr txBox="1"/>
          <p:nvPr/>
        </p:nvSpPr>
        <p:spPr>
          <a:xfrm>
            <a:off x="3782548"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13</a:t>
            </a:r>
          </a:p>
        </p:txBody>
      </p:sp>
      <p:sp>
        <p:nvSpPr>
          <p:cNvPr id="44" name="TextBox 43"/>
          <p:cNvSpPr txBox="1"/>
          <p:nvPr/>
        </p:nvSpPr>
        <p:spPr>
          <a:xfrm>
            <a:off x="3782548"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11</a:t>
            </a:r>
          </a:p>
        </p:txBody>
      </p:sp>
      <p:sp>
        <p:nvSpPr>
          <p:cNvPr id="41" name="TextBox 40"/>
          <p:cNvSpPr txBox="1"/>
          <p:nvPr/>
        </p:nvSpPr>
        <p:spPr>
          <a:xfrm>
            <a:off x="5371460" y="347309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21</a:t>
            </a:r>
          </a:p>
        </p:txBody>
      </p:sp>
      <p:sp>
        <p:nvSpPr>
          <p:cNvPr id="46" name="TextBox 45"/>
          <p:cNvSpPr txBox="1"/>
          <p:nvPr/>
        </p:nvSpPr>
        <p:spPr>
          <a:xfrm>
            <a:off x="5371460" y="3959920"/>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18</a:t>
            </a:r>
          </a:p>
        </p:txBody>
      </p:sp>
      <p:sp>
        <p:nvSpPr>
          <p:cNvPr id="36" name="TextBox 35"/>
          <p:cNvSpPr txBox="1"/>
          <p:nvPr/>
        </p:nvSpPr>
        <p:spPr>
          <a:xfrm>
            <a:off x="5371460" y="3009543"/>
            <a:ext cx="522111" cy="290184"/>
          </a:xfrm>
          <a:prstGeom prst="rect">
            <a:avLst/>
          </a:prstGeom>
          <a:solidFill>
            <a:srgbClr val="D975A7"/>
          </a:solidFill>
          <a:ln>
            <a:noFill/>
          </a:ln>
          <a:effectLst>
            <a:outerShdw blurRad="50800" dist="38100" dir="2700000" algn="tl" rotWithShape="0">
              <a:prstClr val="black">
                <a:alpha val="40000"/>
              </a:prstClr>
            </a:outerShdw>
          </a:effectLst>
        </p:spPr>
        <p:txBody>
          <a:bodyPr wrap="square" lIns="81638" tIns="40819" rIns="81638" bIns="40819" rtlCol="0">
            <a:spAutoFit/>
          </a:bodyPr>
          <a:lstStyle/>
          <a:p>
            <a:pPr>
              <a:spcBef>
                <a:spcPts val="536"/>
              </a:spcBef>
              <a:spcAft>
                <a:spcPts val="536"/>
              </a:spcAft>
            </a:pPr>
            <a:r>
              <a:rPr lang="en-US" sz="1350" dirty="0">
                <a:solidFill>
                  <a:prstClr val="black"/>
                </a:solidFill>
                <a:latin typeface="Arial"/>
                <a:cs typeface="Arial"/>
              </a:rPr>
              <a:t>16</a:t>
            </a:r>
          </a:p>
        </p:txBody>
      </p:sp>
      <p:cxnSp>
        <p:nvCxnSpPr>
          <p:cNvPr id="60" name="Straight Connector 59"/>
          <p:cNvCxnSpPr>
            <a:stCxn id="19" idx="3"/>
            <a:endCxn id="20" idx="1"/>
          </p:cNvCxnSpPr>
          <p:nvPr/>
        </p:nvCxnSpPr>
        <p:spPr>
          <a:xfrm>
            <a:off x="4304659" y="1747063"/>
            <a:ext cx="26528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0" name="Straight Connector 99"/>
          <p:cNvCxnSpPr/>
          <p:nvPr/>
        </p:nvCxnSpPr>
        <p:spPr>
          <a:xfrm>
            <a:off x="3503148" y="1415423"/>
            <a:ext cx="316091" cy="186548"/>
          </a:xfrm>
          <a:prstGeom prst="line">
            <a:avLst/>
          </a:prstGeom>
        </p:spPr>
        <p:style>
          <a:lnRef idx="2">
            <a:schemeClr val="accent1"/>
          </a:lnRef>
          <a:fillRef idx="0">
            <a:schemeClr val="accent1"/>
          </a:fillRef>
          <a:effectRef idx="1">
            <a:schemeClr val="accent1"/>
          </a:effectRef>
          <a:fontRef idx="minor">
            <a:schemeClr val="tx1"/>
          </a:fontRef>
        </p:style>
      </p:cxnSp>
      <p:cxnSp>
        <p:nvCxnSpPr>
          <p:cNvPr id="104" name="Straight Connector 103"/>
          <p:cNvCxnSpPr/>
          <p:nvPr/>
        </p:nvCxnSpPr>
        <p:spPr>
          <a:xfrm flipV="1">
            <a:off x="3500151" y="1886113"/>
            <a:ext cx="304801" cy="214064"/>
          </a:xfrm>
          <a:prstGeom prst="line">
            <a:avLst/>
          </a:prstGeom>
        </p:spPr>
        <p:style>
          <a:lnRef idx="2">
            <a:schemeClr val="accent1"/>
          </a:lnRef>
          <a:fillRef idx="0">
            <a:schemeClr val="accent1"/>
          </a:fillRef>
          <a:effectRef idx="1">
            <a:schemeClr val="accent1"/>
          </a:effectRef>
          <a:fontRef idx="minor">
            <a:schemeClr val="tx1"/>
          </a:fontRef>
        </p:style>
      </p:cxnSp>
      <p:cxnSp>
        <p:nvCxnSpPr>
          <p:cNvPr id="110" name="Straight Connector 109"/>
          <p:cNvCxnSpPr/>
          <p:nvPr/>
        </p:nvCxnSpPr>
        <p:spPr>
          <a:xfrm flipH="1" flipV="1">
            <a:off x="5092060" y="4250104"/>
            <a:ext cx="316092" cy="147963"/>
          </a:xfrm>
          <a:prstGeom prst="line">
            <a:avLst/>
          </a:prstGeom>
        </p:spPr>
        <p:style>
          <a:lnRef idx="2">
            <a:schemeClr val="accent1"/>
          </a:lnRef>
          <a:fillRef idx="0">
            <a:schemeClr val="accent1"/>
          </a:fillRef>
          <a:effectRef idx="1">
            <a:schemeClr val="accent1"/>
          </a:effectRef>
          <a:fontRef idx="minor">
            <a:schemeClr val="tx1"/>
          </a:fontRef>
        </p:style>
      </p:cxnSp>
      <p:cxnSp>
        <p:nvCxnSpPr>
          <p:cNvPr id="113" name="Straight Connector 112"/>
          <p:cNvCxnSpPr/>
          <p:nvPr/>
        </p:nvCxnSpPr>
        <p:spPr>
          <a:xfrm flipV="1">
            <a:off x="5089062" y="2813999"/>
            <a:ext cx="304801" cy="214064"/>
          </a:xfrm>
          <a:prstGeom prst="line">
            <a:avLst/>
          </a:prstGeom>
        </p:spPr>
        <p:style>
          <a:lnRef idx="2">
            <a:schemeClr val="accent1"/>
          </a:lnRef>
          <a:fillRef idx="0">
            <a:schemeClr val="accent1"/>
          </a:fillRef>
          <a:effectRef idx="1">
            <a:schemeClr val="accent1"/>
          </a:effectRef>
          <a:fontRef idx="minor">
            <a:schemeClr val="tx1"/>
          </a:fontRef>
        </p:style>
      </p:cxnSp>
      <p:cxnSp>
        <p:nvCxnSpPr>
          <p:cNvPr id="116" name="Straight Connector 115"/>
          <p:cNvCxnSpPr>
            <a:stCxn id="34" idx="0"/>
            <a:endCxn id="29" idx="2"/>
          </p:cNvCxnSpPr>
          <p:nvPr/>
        </p:nvCxnSpPr>
        <p:spPr>
          <a:xfrm flipV="1">
            <a:off x="4043604" y="2812898"/>
            <a:ext cx="0" cy="196645"/>
          </a:xfrm>
          <a:prstGeom prst="line">
            <a:avLst/>
          </a:prstGeom>
        </p:spPr>
        <p:style>
          <a:lnRef idx="2">
            <a:schemeClr val="accent1"/>
          </a:lnRef>
          <a:fillRef idx="0">
            <a:schemeClr val="accent1"/>
          </a:fillRef>
          <a:effectRef idx="1">
            <a:schemeClr val="accent1"/>
          </a:effectRef>
          <a:fontRef idx="minor">
            <a:schemeClr val="tx1"/>
          </a:fontRef>
        </p:style>
      </p:cxnSp>
      <p:cxnSp>
        <p:nvCxnSpPr>
          <p:cNvPr id="119" name="Straight Connector 118"/>
          <p:cNvCxnSpPr>
            <a:stCxn id="34" idx="2"/>
            <a:endCxn id="39" idx="0"/>
          </p:cNvCxnSpPr>
          <p:nvPr/>
        </p:nvCxnSpPr>
        <p:spPr>
          <a:xfrm>
            <a:off x="4043604" y="3299727"/>
            <a:ext cx="0" cy="173363"/>
          </a:xfrm>
          <a:prstGeom prst="line">
            <a:avLst/>
          </a:prstGeom>
        </p:spPr>
        <p:style>
          <a:lnRef idx="2">
            <a:schemeClr val="accent1"/>
          </a:lnRef>
          <a:fillRef idx="0">
            <a:schemeClr val="accent1"/>
          </a:fillRef>
          <a:effectRef idx="1">
            <a:schemeClr val="accent1"/>
          </a:effectRef>
          <a:fontRef idx="minor">
            <a:schemeClr val="tx1"/>
          </a:fontRef>
        </p:style>
      </p:cxnSp>
      <p:cxnSp>
        <p:nvCxnSpPr>
          <p:cNvPr id="122" name="Straight Connector 121"/>
          <p:cNvCxnSpPr>
            <a:stCxn id="29" idx="0"/>
            <a:endCxn id="24" idx="2"/>
          </p:cNvCxnSpPr>
          <p:nvPr/>
        </p:nvCxnSpPr>
        <p:spPr>
          <a:xfrm flipV="1">
            <a:off x="4043604" y="2378984"/>
            <a:ext cx="0" cy="14373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5" name="Straight Connector 124"/>
          <p:cNvCxnSpPr>
            <a:stCxn id="20" idx="2"/>
            <a:endCxn id="25" idx="0"/>
          </p:cNvCxnSpPr>
          <p:nvPr/>
        </p:nvCxnSpPr>
        <p:spPr>
          <a:xfrm>
            <a:off x="4831004" y="1892155"/>
            <a:ext cx="0" cy="196645"/>
          </a:xfrm>
          <a:prstGeom prst="line">
            <a:avLst/>
          </a:prstGeom>
        </p:spPr>
        <p:style>
          <a:lnRef idx="2">
            <a:schemeClr val="accent1"/>
          </a:lnRef>
          <a:fillRef idx="0">
            <a:schemeClr val="accent1"/>
          </a:fillRef>
          <a:effectRef idx="1">
            <a:schemeClr val="accent1"/>
          </a:effectRef>
          <a:fontRef idx="minor">
            <a:schemeClr val="tx1"/>
          </a:fontRef>
        </p:style>
      </p:cxnSp>
      <p:cxnSp>
        <p:nvCxnSpPr>
          <p:cNvPr id="128" name="Straight Connector 127"/>
          <p:cNvCxnSpPr>
            <a:stCxn id="40" idx="2"/>
            <a:endCxn id="45" idx="0"/>
          </p:cNvCxnSpPr>
          <p:nvPr/>
        </p:nvCxnSpPr>
        <p:spPr>
          <a:xfrm>
            <a:off x="4831004" y="3763274"/>
            <a:ext cx="0" cy="196646"/>
          </a:xfrm>
          <a:prstGeom prst="line">
            <a:avLst/>
          </a:prstGeom>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1D215A19-A6C8-BF43-BC0F-25AB4F79107E}"/>
              </a:ext>
            </a:extLst>
          </p:cNvPr>
          <p:cNvSpPr txBox="1"/>
          <p:nvPr/>
        </p:nvSpPr>
        <p:spPr>
          <a:xfrm>
            <a:off x="1452361" y="44517"/>
            <a:ext cx="7273401" cy="1015663"/>
          </a:xfrm>
          <a:prstGeom prst="rect">
            <a:avLst/>
          </a:prstGeom>
          <a:noFill/>
        </p:spPr>
        <p:txBody>
          <a:bodyPr wrap="none" rtlCol="0">
            <a:spAutoFit/>
          </a:bodyPr>
          <a:lstStyle/>
          <a:p>
            <a:r>
              <a:rPr lang="en-US" dirty="0"/>
              <a:t>In this network of 32 routers, how can the routers </a:t>
            </a:r>
            <a:br>
              <a:rPr lang="en-US" dirty="0"/>
            </a:br>
            <a:r>
              <a:rPr lang="en-US" dirty="0"/>
              <a:t>forward packets, based only on the destination address,</a:t>
            </a:r>
          </a:p>
          <a:p>
            <a:r>
              <a:rPr lang="en-US" dirty="0"/>
              <a:t>so each packet is delivered to the correct router, exactly once?</a:t>
            </a:r>
          </a:p>
        </p:txBody>
      </p:sp>
    </p:spTree>
    <p:extLst>
      <p:ext uri="{BB962C8B-B14F-4D97-AF65-F5344CB8AC3E}">
        <p14:creationId xmlns:p14="http://schemas.microsoft.com/office/powerpoint/2010/main" val="727710844"/>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808080"/>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a:ln>
              <a:noFill/>
            </a:ln>
            <a:solidFill>
              <a:schemeClr val="tx1"/>
            </a:solidFill>
            <a:effectLst/>
            <a:latin typeface="Arial" pitchFamily="-65" charset="0"/>
          </a:defRPr>
        </a:defPPr>
      </a:lstStyle>
    </a:spDef>
    <a:lnDef>
      <a:spPr bwMode="auto">
        <a:xfrm>
          <a:off x="0" y="0"/>
          <a:ext cx="1" cy="1"/>
        </a:xfrm>
        <a:custGeom>
          <a:avLst/>
          <a:gdLst/>
          <a:ahLst/>
          <a:cxnLst/>
          <a:rect l="0" t="0" r="0" b="0"/>
          <a:pathLst/>
        </a:custGeom>
        <a:solidFill>
          <a:srgbClr val="808080"/>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a:ln>
              <a:noFill/>
            </a:ln>
            <a:solidFill>
              <a:schemeClr val="tx1"/>
            </a:solidFill>
            <a:effectLst/>
            <a:latin typeface="Arial" pitchFamily="-65"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42077</TotalTime>
  <Words>3097</Words>
  <Application>Microsoft Macintosh PowerPoint</Application>
  <PresentationFormat>On-screen Show (16:9)</PresentationFormat>
  <Paragraphs>1141</Paragraphs>
  <Slides>43</Slides>
  <Notes>11</Notes>
  <HiddenSlides>2</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43</vt:i4>
      </vt:variant>
    </vt:vector>
  </HeadingPairs>
  <TitlesOfParts>
    <vt:vector size="51" baseType="lpstr">
      <vt:lpstr>Arial</vt:lpstr>
      <vt:lpstr>Calibri</vt:lpstr>
      <vt:lpstr>Freestyle Script</vt:lpstr>
      <vt:lpstr>Helvetica</vt:lpstr>
      <vt:lpstr>Lucida Grande</vt:lpstr>
      <vt:lpstr>Times New Roman</vt:lpstr>
      <vt:lpstr>Wingdings</vt:lpstr>
      <vt:lpstr>Default Design</vt:lpstr>
      <vt:lpstr>CS144 An Introduction to Computer Networks</vt:lpstr>
      <vt:lpstr>Videos and Lectures this week</vt:lpstr>
      <vt:lpstr>Routers forward packets  one at a time.</vt:lpstr>
      <vt:lpstr>How does a router know  where to send a packet next?</vt:lpstr>
      <vt:lpstr>Here are three ways</vt:lpstr>
      <vt:lpstr>1. Flooding</vt:lpstr>
      <vt:lpstr>2. Source Routing</vt:lpstr>
      <vt:lpstr>Here are three ways</vt:lpstr>
      <vt:lpstr>PowerPoint Presentation</vt:lpstr>
      <vt:lpstr>PowerPoint Presentation</vt:lpstr>
      <vt:lpstr>PowerPoint Presentation</vt:lpstr>
      <vt:lpstr>PowerPoint Presentation</vt:lpstr>
      <vt:lpstr>Observations</vt:lpstr>
      <vt:lpstr>PowerPoint Presentation</vt:lpstr>
      <vt:lpstr>The problem becomes:  For each destination, a router needs to put an entry in its forwarding table to forward packets along the spanning tree rooted at that destination. How does it know what entry to add?</vt:lpstr>
      <vt:lpstr>Game: Routing Competition</vt:lpstr>
      <vt:lpstr>Each team member has a card</vt:lpstr>
      <vt:lpstr>PowerPoint Presentation</vt:lpstr>
      <vt:lpstr>PowerPoint Presentation</vt:lpstr>
      <vt:lpstr>Find the shortest path</vt:lpstr>
      <vt:lpstr>In a real network, the routers don’t know what the network looks like.  This time, I won’t show you the network.</vt:lpstr>
      <vt:lpstr>Rules</vt:lpstr>
      <vt:lpstr>Task</vt:lpstr>
      <vt:lpstr>Pink Group</vt:lpstr>
      <vt:lpstr>Solution</vt:lpstr>
      <vt:lpstr>Pink Group</vt:lpstr>
      <vt:lpstr>Pink Group</vt:lpstr>
      <vt:lpstr>Green Group</vt:lpstr>
      <vt:lpstr>Green Group</vt:lpstr>
      <vt:lpstr>How would your team solve it?</vt:lpstr>
      <vt:lpstr>An algorithm to find the shortest path spanning tree</vt:lpstr>
      <vt:lpstr>Find the shortest path spanning tree  rooted at router 2</vt:lpstr>
      <vt:lpstr>This is the shortest path from 1 to 2</vt:lpstr>
      <vt:lpstr>The shortest path spanning tree</vt:lpstr>
      <vt:lpstr>Distributed Algorithm</vt:lpstr>
      <vt:lpstr>What if each link has a “cost”?</vt:lpstr>
      <vt:lpstr>PowerPoint Presentation</vt:lpstr>
      <vt:lpstr>Find lowest cost path to H</vt:lpstr>
      <vt:lpstr>Find lowest cost path to H</vt:lpstr>
      <vt:lpstr>Find the lowest cost path</vt:lpstr>
      <vt:lpstr>Solution</vt:lpstr>
      <vt:lpstr>The Distributed Bellman-Ford Algorithm Example: Find min-cost spanning tree to router R </vt:lpstr>
      <vt:lpstr>The Distributed Bellman-Ford Algorithm</vt:lpstr>
    </vt:vector>
  </TitlesOfParts>
  <Company>Stanford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Load-Balancing to Build High-Performance Routers - PhD Oral Exam</dc:title>
  <dc:subject>Load-Balanced Routers</dc:subject>
  <dc:creator>Isaac Keslassy</dc:creator>
  <cp:lastModifiedBy>Nick W McKeown</cp:lastModifiedBy>
  <cp:revision>1503</cp:revision>
  <dcterms:created xsi:type="dcterms:W3CDTF">2011-02-18T00:15:55Z</dcterms:created>
  <dcterms:modified xsi:type="dcterms:W3CDTF">2020-10-14T22:44:37Z</dcterms:modified>
</cp:coreProperties>
</file>